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8" r:id="rId1"/>
  </p:sldMasterIdLst>
  <p:notesMasterIdLst>
    <p:notesMasterId r:id="rId17"/>
  </p:notesMasterIdLst>
  <p:sldIdLst>
    <p:sldId id="256" r:id="rId2"/>
    <p:sldId id="264" r:id="rId3"/>
    <p:sldId id="263" r:id="rId4"/>
    <p:sldId id="261" r:id="rId5"/>
    <p:sldId id="286" r:id="rId6"/>
    <p:sldId id="257" r:id="rId7"/>
    <p:sldId id="287" r:id="rId8"/>
    <p:sldId id="291" r:id="rId9"/>
    <p:sldId id="288" r:id="rId10"/>
    <p:sldId id="289" r:id="rId11"/>
    <p:sldId id="290" r:id="rId12"/>
    <p:sldId id="292" r:id="rId13"/>
    <p:sldId id="277" r:id="rId14"/>
    <p:sldId id="293" r:id="rId15"/>
    <p:sldId id="271" r:id="rId16"/>
  </p:sldIdLst>
  <p:sldSz cx="9144000" cy="6858000" type="screen4x3"/>
  <p:notesSz cx="6858000" cy="9144000"/>
  <p:embeddedFontLst>
    <p:embeddedFont>
      <p:font typeface="Source Sans Pro" panose="02020500000000000000" charset="0"/>
      <p:regular r:id="rId18"/>
      <p:bold r:id="rId19"/>
      <p:italic r:id="rId20"/>
      <p:boldItalic r:id="rId21"/>
    </p:embeddedFont>
    <p:embeddedFont>
      <p:font typeface="Senty Golden Bell 新蒂金钟体" panose="03000600000000000000"/>
      <p:regular r:id="rId22"/>
    </p:embeddedFont>
    <p:embeddedFont>
      <p:font typeface="Permanent Marker" panose="02020500000000000000" charset="0"/>
      <p:regular r:id="rId23"/>
    </p:embeddedFont>
    <p:embeddedFont>
      <p:font typeface="微軟正黑體" panose="020B0604030504040204" pitchFamily="34" charset="-120"/>
      <p:regular r:id="rId24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1414"/>
    <a:srgbClr val="F0B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C8708CF-0C6D-49B3-81BB-D91589D4CC23}">
  <a:tblStyle styleId="{0C8708CF-0C6D-49B3-81BB-D91589D4CC23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7E9639D4-E3E2-4D34-9284-5A2195B3D0D7}" styleName="淺色樣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75DCB02-9BB8-47FD-8907-85C794F793BA}" styleName="佈景主題樣式 1 - 輔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E269D01E-BC32-4049-B463-5C60D7B0CCD2}" styleName="佈景主題樣式 2 - 輔色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3867" autoAdjust="0"/>
  </p:normalViewPr>
  <p:slideViewPr>
    <p:cSldViewPr>
      <p:cViewPr varScale="1">
        <p:scale>
          <a:sx n="87" d="100"/>
          <a:sy n="87" d="100"/>
        </p:scale>
        <p:origin x="1224" y="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7134775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439114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9285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821604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Shape 3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9760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Shape 2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279598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066773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25054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blu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1295550" y="2655750"/>
            <a:ext cx="6552899" cy="1546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457200" y="-30162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489283" y="1600200"/>
            <a:ext cx="26319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2000"/>
            </a:lvl1pPr>
            <a:lvl2pPr lvl="1" rtl="0">
              <a:spcBef>
                <a:spcPts val="0"/>
              </a:spcBef>
              <a:buSzPct val="100000"/>
              <a:defRPr sz="2000"/>
            </a:lvl2pPr>
            <a:lvl3pPr lvl="2" rtl="0">
              <a:spcBef>
                <a:spcPts val="0"/>
              </a:spcBef>
              <a:buSzPct val="100000"/>
              <a:defRPr sz="2000"/>
            </a:lvl3pPr>
            <a:lvl4pPr lvl="3" rtl="0">
              <a:spcBef>
                <a:spcPts val="0"/>
              </a:spcBef>
              <a:buSzPct val="100000"/>
              <a:defRPr sz="2000"/>
            </a:lvl4pPr>
            <a:lvl5pPr lvl="4" rtl="0">
              <a:spcBef>
                <a:spcPts val="0"/>
              </a:spcBef>
              <a:buSzPct val="100000"/>
              <a:defRPr sz="2000"/>
            </a:lvl5pPr>
            <a:lvl6pPr lvl="5" rtl="0">
              <a:spcBef>
                <a:spcPts val="0"/>
              </a:spcBef>
              <a:buSzPct val="100000"/>
              <a:defRPr sz="2000"/>
            </a:lvl6pPr>
            <a:lvl7pPr lvl="6" rtl="0">
              <a:spcBef>
                <a:spcPts val="0"/>
              </a:spcBef>
              <a:buSzPct val="100000"/>
              <a:defRPr sz="2000"/>
            </a:lvl7pPr>
            <a:lvl8pPr lvl="7" rtl="0">
              <a:spcBef>
                <a:spcPts val="0"/>
              </a:spcBef>
              <a:buSzPct val="100000"/>
              <a:defRPr sz="2000"/>
            </a:lvl8pPr>
            <a:lvl9pPr lvl="8" rtl="0"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3256050" y="1600200"/>
            <a:ext cx="26319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2000"/>
            </a:lvl1pPr>
            <a:lvl2pPr lvl="1" rtl="0">
              <a:spcBef>
                <a:spcPts val="0"/>
              </a:spcBef>
              <a:buSzPct val="100000"/>
              <a:defRPr sz="2000"/>
            </a:lvl2pPr>
            <a:lvl3pPr lvl="2" rtl="0">
              <a:spcBef>
                <a:spcPts val="0"/>
              </a:spcBef>
              <a:buSzPct val="100000"/>
              <a:defRPr sz="2000"/>
            </a:lvl3pPr>
            <a:lvl4pPr lvl="3" rtl="0">
              <a:spcBef>
                <a:spcPts val="0"/>
              </a:spcBef>
              <a:buSzPct val="100000"/>
              <a:defRPr sz="2000"/>
            </a:lvl4pPr>
            <a:lvl5pPr lvl="4" rtl="0">
              <a:spcBef>
                <a:spcPts val="0"/>
              </a:spcBef>
              <a:buSzPct val="100000"/>
              <a:defRPr sz="2000"/>
            </a:lvl5pPr>
            <a:lvl6pPr lvl="5" rtl="0">
              <a:spcBef>
                <a:spcPts val="0"/>
              </a:spcBef>
              <a:buSzPct val="100000"/>
              <a:defRPr sz="2000"/>
            </a:lvl6pPr>
            <a:lvl7pPr lvl="6" rtl="0">
              <a:spcBef>
                <a:spcPts val="0"/>
              </a:spcBef>
              <a:buSzPct val="100000"/>
              <a:defRPr sz="2000"/>
            </a:lvl7pPr>
            <a:lvl8pPr lvl="7" rtl="0">
              <a:spcBef>
                <a:spcPts val="0"/>
              </a:spcBef>
              <a:buSzPct val="100000"/>
              <a:defRPr sz="2000"/>
            </a:lvl8pPr>
            <a:lvl9pPr lvl="8" rtl="0"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3"/>
          </p:nvPr>
        </p:nvSpPr>
        <p:spPr>
          <a:xfrm>
            <a:off x="6022816" y="1600200"/>
            <a:ext cx="26319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2000"/>
            </a:lvl1pPr>
            <a:lvl2pPr lvl="1" rtl="0">
              <a:spcBef>
                <a:spcPts val="0"/>
              </a:spcBef>
              <a:buSzPct val="100000"/>
              <a:defRPr sz="2000"/>
            </a:lvl2pPr>
            <a:lvl3pPr lvl="2" rtl="0">
              <a:spcBef>
                <a:spcPts val="0"/>
              </a:spcBef>
              <a:buSzPct val="100000"/>
              <a:defRPr sz="2000"/>
            </a:lvl3pPr>
            <a:lvl4pPr lvl="3" rtl="0">
              <a:spcBef>
                <a:spcPts val="0"/>
              </a:spcBef>
              <a:buSzPct val="100000"/>
              <a:defRPr sz="2000"/>
            </a:lvl4pPr>
            <a:lvl5pPr lvl="4" rtl="0">
              <a:spcBef>
                <a:spcPts val="0"/>
              </a:spcBef>
              <a:buSzPct val="100000"/>
              <a:defRPr sz="2000"/>
            </a:lvl5pPr>
            <a:lvl6pPr lvl="5" rtl="0">
              <a:spcBef>
                <a:spcPts val="0"/>
              </a:spcBef>
              <a:buSzPct val="100000"/>
              <a:defRPr sz="2000"/>
            </a:lvl6pPr>
            <a:lvl7pPr lvl="6" rtl="0">
              <a:spcBef>
                <a:spcPts val="0"/>
              </a:spcBef>
              <a:buSzPct val="100000"/>
              <a:defRPr sz="2000"/>
            </a:lvl7pPr>
            <a:lvl8pPr lvl="7" rtl="0">
              <a:spcBef>
                <a:spcPts val="0"/>
              </a:spcBef>
              <a:buSzPct val="100000"/>
              <a:defRPr sz="2000"/>
            </a:lvl8pPr>
            <a:lvl9pPr lvl="8" rtl="0"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re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1295550" y="2655750"/>
            <a:ext cx="6552899" cy="1546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yellow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1295550" y="2655750"/>
            <a:ext cx="6552899" cy="1546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 blu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1557300" y="2187325"/>
            <a:ext cx="6029399" cy="1546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3600"/>
            </a:lvl1pPr>
            <a:lvl2pPr lvl="1" algn="ctr" rtl="0">
              <a:spcBef>
                <a:spcPts val="0"/>
              </a:spcBef>
              <a:buSzPct val="100000"/>
              <a:defRPr sz="3600"/>
            </a:lvl2pPr>
            <a:lvl3pPr lvl="2" algn="ctr" rtl="0">
              <a:spcBef>
                <a:spcPts val="0"/>
              </a:spcBef>
              <a:buSzPct val="100000"/>
              <a:defRPr sz="3600"/>
            </a:lvl3pPr>
            <a:lvl4pPr lvl="3" algn="ctr" rtl="0">
              <a:spcBef>
                <a:spcPts val="0"/>
              </a:spcBef>
              <a:buSzPct val="100000"/>
              <a:defRPr sz="3600"/>
            </a:lvl4pPr>
            <a:lvl5pPr lvl="4" algn="ctr" rtl="0">
              <a:spcBef>
                <a:spcPts val="0"/>
              </a:spcBef>
              <a:buSzPct val="100000"/>
              <a:defRPr sz="3600"/>
            </a:lvl5pPr>
            <a:lvl6pPr lvl="5" algn="ctr" rtl="0">
              <a:spcBef>
                <a:spcPts val="0"/>
              </a:spcBef>
              <a:buSzPct val="100000"/>
              <a:defRPr sz="3600"/>
            </a:lvl6pPr>
            <a:lvl7pPr lvl="6" algn="ctr" rtl="0">
              <a:spcBef>
                <a:spcPts val="0"/>
              </a:spcBef>
              <a:buSzPct val="100000"/>
              <a:defRPr sz="3600"/>
            </a:lvl7pPr>
            <a:lvl8pPr lvl="7" algn="ctr" rtl="0">
              <a:spcBef>
                <a:spcPts val="0"/>
              </a:spcBef>
              <a:buSzPct val="100000"/>
              <a:defRPr sz="3600"/>
            </a:lvl8pPr>
            <a:lvl9pPr lvl="8" algn="ctr" rtl="0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1557300" y="3558146"/>
            <a:ext cx="6029399" cy="104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2C343B"/>
              </a:buClr>
              <a:buSzPct val="100000"/>
              <a:buNone/>
              <a:defRPr sz="2400"/>
            </a:lvl1pPr>
            <a:lvl2pPr lvl="1" algn="ctr" rtl="0">
              <a:spcBef>
                <a:spcPts val="0"/>
              </a:spcBef>
              <a:buClr>
                <a:srgbClr val="2C343B"/>
              </a:buClr>
              <a:buNone/>
              <a:defRPr/>
            </a:lvl2pPr>
            <a:lvl3pPr lvl="2" algn="ctr" rtl="0">
              <a:spcBef>
                <a:spcPts val="0"/>
              </a:spcBef>
              <a:buClr>
                <a:srgbClr val="2C343B"/>
              </a:buClr>
              <a:buNone/>
              <a:defRPr/>
            </a:lvl3pPr>
            <a:lvl4pPr lvl="3" algn="ctr" rtl="0">
              <a:spcBef>
                <a:spcPts val="0"/>
              </a:spcBef>
              <a:buClr>
                <a:srgbClr val="2C343B"/>
              </a:buClr>
              <a:buSzPct val="100000"/>
              <a:buNone/>
              <a:defRPr sz="2400"/>
            </a:lvl4pPr>
            <a:lvl5pPr lvl="4" algn="ctr" rtl="0">
              <a:spcBef>
                <a:spcPts val="0"/>
              </a:spcBef>
              <a:buClr>
                <a:srgbClr val="2C343B"/>
              </a:buClr>
              <a:buSzPct val="100000"/>
              <a:buNone/>
              <a:defRPr sz="2400"/>
            </a:lvl5pPr>
            <a:lvl6pPr lvl="5" algn="ctr" rtl="0">
              <a:spcBef>
                <a:spcPts val="0"/>
              </a:spcBef>
              <a:buClr>
                <a:srgbClr val="2C343B"/>
              </a:buClr>
              <a:buSzPct val="100000"/>
              <a:buNone/>
              <a:defRPr sz="2400"/>
            </a:lvl6pPr>
            <a:lvl7pPr lvl="6" algn="ctr" rtl="0">
              <a:spcBef>
                <a:spcPts val="0"/>
              </a:spcBef>
              <a:buClr>
                <a:srgbClr val="2C343B"/>
              </a:buClr>
              <a:buSzPct val="100000"/>
              <a:buNone/>
              <a:defRPr sz="2400"/>
            </a:lvl7pPr>
            <a:lvl8pPr lvl="7" algn="ctr" rtl="0">
              <a:spcBef>
                <a:spcPts val="0"/>
              </a:spcBef>
              <a:buClr>
                <a:srgbClr val="2C343B"/>
              </a:buClr>
              <a:buSzPct val="100000"/>
              <a:buNone/>
              <a:defRPr sz="2400"/>
            </a:lvl8pPr>
            <a:lvl9pPr lvl="8" algn="ctr" rtl="0">
              <a:spcBef>
                <a:spcPts val="0"/>
              </a:spcBef>
              <a:buClr>
                <a:srgbClr val="2C343B"/>
              </a:buClr>
              <a:buSzPct val="1000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 yellow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ctrTitle"/>
          </p:nvPr>
        </p:nvSpPr>
        <p:spPr>
          <a:xfrm>
            <a:off x="1557300" y="2187325"/>
            <a:ext cx="6029399" cy="1546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3600"/>
            </a:lvl1pPr>
            <a:lvl2pPr lvl="1" algn="ctr" rtl="0">
              <a:spcBef>
                <a:spcPts val="0"/>
              </a:spcBef>
              <a:buSzPct val="100000"/>
              <a:defRPr sz="3600"/>
            </a:lvl2pPr>
            <a:lvl3pPr lvl="2" algn="ctr" rtl="0">
              <a:spcBef>
                <a:spcPts val="0"/>
              </a:spcBef>
              <a:buSzPct val="100000"/>
              <a:defRPr sz="3600"/>
            </a:lvl3pPr>
            <a:lvl4pPr lvl="3" algn="ctr" rtl="0">
              <a:spcBef>
                <a:spcPts val="0"/>
              </a:spcBef>
              <a:buSzPct val="100000"/>
              <a:defRPr sz="3600"/>
            </a:lvl4pPr>
            <a:lvl5pPr lvl="4" algn="ctr" rtl="0">
              <a:spcBef>
                <a:spcPts val="0"/>
              </a:spcBef>
              <a:buSzPct val="100000"/>
              <a:defRPr sz="3600"/>
            </a:lvl5pPr>
            <a:lvl6pPr lvl="5" algn="ctr" rtl="0">
              <a:spcBef>
                <a:spcPts val="0"/>
              </a:spcBef>
              <a:buSzPct val="100000"/>
              <a:defRPr sz="3600"/>
            </a:lvl6pPr>
            <a:lvl7pPr lvl="6" algn="ctr" rtl="0">
              <a:spcBef>
                <a:spcPts val="0"/>
              </a:spcBef>
              <a:buSzPct val="100000"/>
              <a:defRPr sz="3600"/>
            </a:lvl7pPr>
            <a:lvl8pPr lvl="7" algn="ctr" rtl="0">
              <a:spcBef>
                <a:spcPts val="0"/>
              </a:spcBef>
              <a:buSzPct val="100000"/>
              <a:defRPr sz="3600"/>
            </a:lvl8pPr>
            <a:lvl9pPr lvl="8" algn="ctr" rtl="0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ubTitle" idx="1"/>
          </p:nvPr>
        </p:nvSpPr>
        <p:spPr>
          <a:xfrm>
            <a:off x="1557300" y="3558146"/>
            <a:ext cx="6029399" cy="104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2C343B"/>
              </a:buClr>
              <a:buSzPct val="100000"/>
              <a:buNone/>
              <a:defRPr sz="2400"/>
            </a:lvl1pPr>
            <a:lvl2pPr lvl="1" algn="ctr" rtl="0">
              <a:spcBef>
                <a:spcPts val="0"/>
              </a:spcBef>
              <a:buClr>
                <a:srgbClr val="2C343B"/>
              </a:buClr>
              <a:buNone/>
              <a:defRPr/>
            </a:lvl2pPr>
            <a:lvl3pPr lvl="2" algn="ctr" rtl="0">
              <a:spcBef>
                <a:spcPts val="0"/>
              </a:spcBef>
              <a:buClr>
                <a:srgbClr val="2C343B"/>
              </a:buClr>
              <a:buNone/>
              <a:defRPr/>
            </a:lvl3pPr>
            <a:lvl4pPr lvl="3" algn="ctr" rtl="0">
              <a:spcBef>
                <a:spcPts val="0"/>
              </a:spcBef>
              <a:buClr>
                <a:srgbClr val="2C343B"/>
              </a:buClr>
              <a:buSzPct val="100000"/>
              <a:buNone/>
              <a:defRPr sz="2400"/>
            </a:lvl4pPr>
            <a:lvl5pPr lvl="4" algn="ctr" rtl="0">
              <a:spcBef>
                <a:spcPts val="0"/>
              </a:spcBef>
              <a:buClr>
                <a:srgbClr val="2C343B"/>
              </a:buClr>
              <a:buSzPct val="100000"/>
              <a:buNone/>
              <a:defRPr sz="2400"/>
            </a:lvl5pPr>
            <a:lvl6pPr lvl="5" algn="ctr" rtl="0">
              <a:spcBef>
                <a:spcPts val="0"/>
              </a:spcBef>
              <a:buClr>
                <a:srgbClr val="2C343B"/>
              </a:buClr>
              <a:buSzPct val="100000"/>
              <a:buNone/>
              <a:defRPr sz="2400"/>
            </a:lvl6pPr>
            <a:lvl7pPr lvl="6" algn="ctr" rtl="0">
              <a:spcBef>
                <a:spcPts val="0"/>
              </a:spcBef>
              <a:buClr>
                <a:srgbClr val="2C343B"/>
              </a:buClr>
              <a:buSzPct val="100000"/>
              <a:buNone/>
              <a:defRPr sz="2400"/>
            </a:lvl7pPr>
            <a:lvl8pPr lvl="7" algn="ctr" rtl="0">
              <a:spcBef>
                <a:spcPts val="0"/>
              </a:spcBef>
              <a:buClr>
                <a:srgbClr val="2C343B"/>
              </a:buClr>
              <a:buSzPct val="100000"/>
              <a:buNone/>
              <a:defRPr sz="2400"/>
            </a:lvl8pPr>
            <a:lvl9pPr lvl="8" algn="ctr" rtl="0">
              <a:spcBef>
                <a:spcPts val="0"/>
              </a:spcBef>
              <a:buClr>
                <a:srgbClr val="2C343B"/>
              </a:buClr>
              <a:buSzPct val="1000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re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1104300" y="3034800"/>
            <a:ext cx="6935400" cy="10931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SzPct val="100000"/>
              <a:defRPr sz="2400" i="1"/>
            </a:lvl1pPr>
            <a:lvl2pPr lvl="1" algn="ctr" rtl="0">
              <a:spcBef>
                <a:spcPts val="0"/>
              </a:spcBef>
              <a:defRPr i="1"/>
            </a:lvl2pPr>
            <a:lvl3pPr lvl="2" algn="ctr" rtl="0">
              <a:spcBef>
                <a:spcPts val="0"/>
              </a:spcBef>
              <a:defRPr i="1"/>
            </a:lvl3pPr>
            <a:lvl4pPr lvl="3" algn="ctr" rtl="0">
              <a:spcBef>
                <a:spcPts val="0"/>
              </a:spcBef>
              <a:buSzPct val="100000"/>
              <a:defRPr sz="2400" i="1"/>
            </a:lvl4pPr>
            <a:lvl5pPr lvl="4" algn="ctr" rtl="0">
              <a:spcBef>
                <a:spcPts val="0"/>
              </a:spcBef>
              <a:buSzPct val="100000"/>
              <a:defRPr sz="2400" i="1"/>
            </a:lvl5pPr>
            <a:lvl6pPr lvl="5" algn="ctr" rtl="0">
              <a:spcBef>
                <a:spcPts val="0"/>
              </a:spcBef>
              <a:buSzPct val="100000"/>
              <a:defRPr sz="2400" i="1"/>
            </a:lvl6pPr>
            <a:lvl7pPr lvl="6" algn="ctr" rtl="0">
              <a:spcBef>
                <a:spcPts val="0"/>
              </a:spcBef>
              <a:buSzPct val="100000"/>
              <a:defRPr sz="2400" i="1"/>
            </a:lvl7pPr>
            <a:lvl8pPr lvl="7" algn="ctr" rtl="0">
              <a:spcBef>
                <a:spcPts val="0"/>
              </a:spcBef>
              <a:buSzPct val="100000"/>
              <a:defRPr sz="2400" i="1"/>
            </a:lvl8pPr>
            <a:lvl9pPr lvl="8" algn="ctr" rtl="0">
              <a:spcBef>
                <a:spcPts val="0"/>
              </a:spcBef>
              <a:buSzPct val="100000"/>
              <a:defRPr sz="2400" i="1"/>
            </a:lvl9pPr>
          </a:lstStyle>
          <a:p>
            <a:endParaRPr/>
          </a:p>
        </p:txBody>
      </p:sp>
      <p:sp>
        <p:nvSpPr>
          <p:cNvPr id="28" name="Shape 28"/>
          <p:cNvSpPr txBox="1"/>
          <p:nvPr/>
        </p:nvSpPr>
        <p:spPr>
          <a:xfrm>
            <a:off x="3593400" y="1322830"/>
            <a:ext cx="1957200" cy="871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9600">
                <a:solidFill>
                  <a:srgbClr val="0198AD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“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blu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1104300" y="3034800"/>
            <a:ext cx="6935400" cy="10931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SzPct val="100000"/>
              <a:defRPr sz="2400" i="1"/>
            </a:lvl1pPr>
            <a:lvl2pPr lvl="1" algn="ctr" rtl="0">
              <a:spcBef>
                <a:spcPts val="0"/>
              </a:spcBef>
              <a:defRPr i="1"/>
            </a:lvl2pPr>
            <a:lvl3pPr lvl="2" algn="ctr" rtl="0">
              <a:spcBef>
                <a:spcPts val="0"/>
              </a:spcBef>
              <a:defRPr i="1"/>
            </a:lvl3pPr>
            <a:lvl4pPr lvl="3" algn="ctr" rtl="0">
              <a:spcBef>
                <a:spcPts val="0"/>
              </a:spcBef>
              <a:buSzPct val="100000"/>
              <a:defRPr sz="2400" i="1"/>
            </a:lvl4pPr>
            <a:lvl5pPr lvl="4" algn="ctr" rtl="0">
              <a:spcBef>
                <a:spcPts val="0"/>
              </a:spcBef>
              <a:buSzPct val="100000"/>
              <a:defRPr sz="2400" i="1"/>
            </a:lvl5pPr>
            <a:lvl6pPr lvl="5" algn="ctr" rtl="0">
              <a:spcBef>
                <a:spcPts val="0"/>
              </a:spcBef>
              <a:buSzPct val="100000"/>
              <a:defRPr sz="2400" i="1"/>
            </a:lvl6pPr>
            <a:lvl7pPr lvl="6" algn="ctr" rtl="0">
              <a:spcBef>
                <a:spcPts val="0"/>
              </a:spcBef>
              <a:buSzPct val="100000"/>
              <a:defRPr sz="2400" i="1"/>
            </a:lvl7pPr>
            <a:lvl8pPr lvl="7" algn="ctr" rtl="0">
              <a:spcBef>
                <a:spcPts val="0"/>
              </a:spcBef>
              <a:buSzPct val="100000"/>
              <a:defRPr sz="2400" i="1"/>
            </a:lvl8pPr>
            <a:lvl9pPr lvl="8" algn="ctr" rtl="0">
              <a:spcBef>
                <a:spcPts val="0"/>
              </a:spcBef>
              <a:buSzPct val="100000"/>
              <a:defRPr sz="2400" i="1"/>
            </a:lvl9pPr>
          </a:lstStyle>
          <a:p>
            <a:endParaRPr/>
          </a:p>
        </p:txBody>
      </p:sp>
      <p:sp>
        <p:nvSpPr>
          <p:cNvPr id="31" name="Shape 31"/>
          <p:cNvSpPr txBox="1"/>
          <p:nvPr/>
        </p:nvSpPr>
        <p:spPr>
          <a:xfrm>
            <a:off x="3593400" y="1711768"/>
            <a:ext cx="1957200" cy="871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9600">
                <a:solidFill>
                  <a:srgbClr val="F5A500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“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57200" y="-30162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911700" y="1600200"/>
            <a:ext cx="73206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57200" y="-30162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804798" y="1600200"/>
            <a:ext cx="3656999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4682201" y="1600200"/>
            <a:ext cx="3656999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-3016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rgbClr val="2C343B"/>
              </a:buClr>
              <a:buSzPct val="100000"/>
              <a:buFont typeface="Permanent Marker"/>
              <a:buNone/>
              <a:defRPr sz="2400">
                <a:solidFill>
                  <a:srgbClr val="2C343B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>
              <a:spcBef>
                <a:spcPts val="0"/>
              </a:spcBef>
              <a:buClr>
                <a:srgbClr val="2C343B"/>
              </a:buClr>
              <a:buSzPct val="100000"/>
              <a:buFont typeface="Permanent Marker"/>
              <a:buNone/>
              <a:defRPr sz="2400">
                <a:solidFill>
                  <a:srgbClr val="2C343B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spcBef>
                <a:spcPts val="0"/>
              </a:spcBef>
              <a:buClr>
                <a:srgbClr val="2C343B"/>
              </a:buClr>
              <a:buSzPct val="100000"/>
              <a:buFont typeface="Permanent Marker"/>
              <a:buNone/>
              <a:defRPr sz="2400">
                <a:solidFill>
                  <a:srgbClr val="2C343B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spcBef>
                <a:spcPts val="0"/>
              </a:spcBef>
              <a:buClr>
                <a:srgbClr val="2C343B"/>
              </a:buClr>
              <a:buSzPct val="100000"/>
              <a:buFont typeface="Permanent Marker"/>
              <a:buNone/>
              <a:defRPr sz="2400">
                <a:solidFill>
                  <a:srgbClr val="2C343B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spcBef>
                <a:spcPts val="0"/>
              </a:spcBef>
              <a:buClr>
                <a:srgbClr val="2C343B"/>
              </a:buClr>
              <a:buSzPct val="100000"/>
              <a:buFont typeface="Permanent Marker"/>
              <a:buNone/>
              <a:defRPr sz="2400">
                <a:solidFill>
                  <a:srgbClr val="2C343B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spcBef>
                <a:spcPts val="0"/>
              </a:spcBef>
              <a:buClr>
                <a:srgbClr val="2C343B"/>
              </a:buClr>
              <a:buSzPct val="100000"/>
              <a:buFont typeface="Permanent Marker"/>
              <a:buNone/>
              <a:defRPr sz="2400">
                <a:solidFill>
                  <a:srgbClr val="2C343B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spcBef>
                <a:spcPts val="0"/>
              </a:spcBef>
              <a:buClr>
                <a:srgbClr val="2C343B"/>
              </a:buClr>
              <a:buSzPct val="100000"/>
              <a:buFont typeface="Permanent Marker"/>
              <a:buNone/>
              <a:defRPr sz="2400">
                <a:solidFill>
                  <a:srgbClr val="2C343B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spcBef>
                <a:spcPts val="0"/>
              </a:spcBef>
              <a:buClr>
                <a:srgbClr val="2C343B"/>
              </a:buClr>
              <a:buSzPct val="100000"/>
              <a:buFont typeface="Permanent Marker"/>
              <a:buNone/>
              <a:defRPr sz="2400">
                <a:solidFill>
                  <a:srgbClr val="2C343B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spcBef>
                <a:spcPts val="0"/>
              </a:spcBef>
              <a:buClr>
                <a:srgbClr val="2C343B"/>
              </a:buClr>
              <a:buSzPct val="100000"/>
              <a:buFont typeface="Permanent Marker"/>
              <a:buNone/>
              <a:defRPr sz="2400">
                <a:solidFill>
                  <a:srgbClr val="2C343B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11700" y="1600200"/>
            <a:ext cx="7320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859CB1"/>
              </a:buClr>
              <a:buSzPct val="100000"/>
              <a:buFont typeface="Source Sans Pro"/>
              <a:buChar char="▸"/>
              <a:defRPr sz="3000">
                <a:solidFill>
                  <a:srgbClr val="2C343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480"/>
              </a:spcBef>
              <a:buClr>
                <a:srgbClr val="859CB1"/>
              </a:buClr>
              <a:buSzPct val="100000"/>
              <a:buFont typeface="Source Sans Pro"/>
              <a:buChar char="○"/>
              <a:defRPr sz="2400">
                <a:solidFill>
                  <a:srgbClr val="2C343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>
              <a:spcBef>
                <a:spcPts val="480"/>
              </a:spcBef>
              <a:buClr>
                <a:srgbClr val="859CB1"/>
              </a:buClr>
              <a:buSzPct val="100000"/>
              <a:buFont typeface="Source Sans Pro"/>
              <a:buChar char="■"/>
              <a:defRPr sz="2400">
                <a:solidFill>
                  <a:srgbClr val="2C343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>
              <a:spcBef>
                <a:spcPts val="360"/>
              </a:spcBef>
              <a:buClr>
                <a:srgbClr val="859CB1"/>
              </a:buClr>
              <a:buSzPct val="100000"/>
              <a:buFont typeface="Source Sans Pro"/>
              <a:buChar char="●"/>
              <a:defRPr sz="1800">
                <a:solidFill>
                  <a:srgbClr val="2C343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>
              <a:spcBef>
                <a:spcPts val="360"/>
              </a:spcBef>
              <a:buClr>
                <a:srgbClr val="859CB1"/>
              </a:buClr>
              <a:buSzPct val="100000"/>
              <a:buFont typeface="Source Sans Pro"/>
              <a:buChar char="○"/>
              <a:defRPr sz="1800">
                <a:solidFill>
                  <a:srgbClr val="2C343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>
              <a:spcBef>
                <a:spcPts val="360"/>
              </a:spcBef>
              <a:buClr>
                <a:srgbClr val="859CB1"/>
              </a:buClr>
              <a:buSzPct val="100000"/>
              <a:buFont typeface="Source Sans Pro"/>
              <a:buChar char="■"/>
              <a:defRPr sz="1800">
                <a:solidFill>
                  <a:srgbClr val="2C343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>
              <a:spcBef>
                <a:spcPts val="360"/>
              </a:spcBef>
              <a:buClr>
                <a:srgbClr val="859CB1"/>
              </a:buClr>
              <a:buSzPct val="100000"/>
              <a:buFont typeface="Source Sans Pro"/>
              <a:buChar char="●"/>
              <a:defRPr sz="1800">
                <a:solidFill>
                  <a:srgbClr val="2C343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>
              <a:spcBef>
                <a:spcPts val="360"/>
              </a:spcBef>
              <a:buClr>
                <a:srgbClr val="859CB1"/>
              </a:buClr>
              <a:buSzPct val="100000"/>
              <a:buFont typeface="Source Sans Pro"/>
              <a:buChar char="○"/>
              <a:defRPr sz="1800">
                <a:solidFill>
                  <a:srgbClr val="2C343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>
              <a:spcBef>
                <a:spcPts val="360"/>
              </a:spcBef>
              <a:buClr>
                <a:srgbClr val="859CB1"/>
              </a:buClr>
              <a:buSzPct val="100000"/>
              <a:buFont typeface="Source Sans Pro"/>
              <a:buChar char="■"/>
              <a:defRPr sz="1800">
                <a:solidFill>
                  <a:srgbClr val="2C343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ctrTitle"/>
          </p:nvPr>
        </p:nvSpPr>
        <p:spPr>
          <a:xfrm>
            <a:off x="1403648" y="2780928"/>
            <a:ext cx="6552899" cy="154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 altLang="en-US" sz="8800" dirty="0">
                <a:latin typeface="Senty Golden Bell 新蒂金钟体" panose="03000600000000000000" pitchFamily="66" charset="-120"/>
                <a:ea typeface="Senty Golden Bell 新蒂金钟体" panose="03000600000000000000" pitchFamily="66" charset="-120"/>
              </a:rPr>
              <a:t>無人載具車</a:t>
            </a:r>
            <a:endParaRPr lang="en" sz="8800" dirty="0">
              <a:latin typeface="Senty Golden Bell 新蒂金钟体" panose="03000600000000000000" pitchFamily="66" charset="-120"/>
              <a:ea typeface="Senty Golden Bell 新蒂金钟体" panose="03000600000000000000" pitchFamily="66" charset="-12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5796136" y="4886402"/>
            <a:ext cx="32403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指導老師：周棟祥 老師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組員： 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0524009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呂佩蓉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0524027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吳沛霖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0524068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詹育誠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0524083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陳姿穎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28"/>
          <p:cNvSpPr txBox="1"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 altLang="en-US" sz="4800" dirty="0">
                <a:latin typeface="華康正顏楷體W9" panose="03000909000000000000" pitchFamily="65" charset="-120"/>
                <a:ea typeface="華康正顏楷體W9" panose="03000909000000000000" pitchFamily="65" charset="-120"/>
              </a:rPr>
              <a:t>使用案例</a:t>
            </a:r>
            <a:endParaRPr lang="en" sz="4800" dirty="0">
              <a:latin typeface="華康正顏楷體W9" panose="03000909000000000000" pitchFamily="65" charset="-120"/>
              <a:ea typeface="華康正顏楷體W9" panose="03000909000000000000" pitchFamily="65" charset="-120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8020393"/>
              </p:ext>
            </p:extLst>
          </p:nvPr>
        </p:nvGraphicFramePr>
        <p:xfrm>
          <a:off x="536476" y="1382181"/>
          <a:ext cx="8071048" cy="4783075"/>
        </p:xfrm>
        <a:graphic>
          <a:graphicData uri="http://schemas.openxmlformats.org/drawingml/2006/table">
            <a:tbl>
              <a:tblPr firstRow="1" bandRow="1">
                <a:tableStyleId>{0C8708CF-0C6D-49B3-81BB-D91589D4CC23}</a:tableStyleId>
              </a:tblPr>
              <a:tblGrid>
                <a:gridCol w="2598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861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864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使用案例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距離感測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使用案例描述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使用超音波感測器測量距離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參與者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使用者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利害關係人與目標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使用者：可經由</a:t>
                      </a:r>
                      <a:r>
                        <a:rPr lang="en-US" altLang="zh-TW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APP</a:t>
                      </a: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知道無人載具車與前後方障礙物</a:t>
                      </a:r>
                      <a:r>
                        <a:rPr lang="en-US" altLang="zh-TW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/>
                      </a:r>
                      <a:br>
                        <a:rPr lang="en-US" altLang="zh-TW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</a:b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　　　的距離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前置條件</a:t>
                      </a:r>
                      <a:endParaRPr lang="en-US" altLang="zh-TW" sz="22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使用者須先下載</a:t>
                      </a:r>
                      <a:r>
                        <a:rPr lang="en-US" altLang="zh-TW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APP</a:t>
                      </a: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，才能監控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後置條件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無人載具車需連接</a:t>
                      </a:r>
                      <a:r>
                        <a:rPr lang="en-US" altLang="zh-TW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WIFI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9035">
                <a:tc rowSpan="2"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主要成功情節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參與者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系統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8117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連接</a:t>
                      </a: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WIFI</a:t>
                      </a:r>
                    </a:p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開啟</a:t>
                      </a: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APP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1.1</a:t>
                      </a: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成功連接</a:t>
                      </a:r>
                      <a:endParaRPr lang="en-US" altLang="zh-TW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2.1</a:t>
                      </a: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顯示前後方障礙物距離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04056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例外情節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342900" indent="-342900" algn="l">
                        <a:lnSpc>
                          <a:spcPts val="3100"/>
                        </a:lnSpc>
                        <a:buFont typeface="+mj-lt"/>
                        <a:buAutoNum type="arabicPeriod"/>
                      </a:pP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感測距離有限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其他需求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無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4" name="文字方塊 3"/>
          <p:cNvSpPr txBox="1"/>
          <p:nvPr/>
        </p:nvSpPr>
        <p:spPr>
          <a:xfrm>
            <a:off x="8316416" y="6365359"/>
            <a:ext cx="1028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rgbClr val="2C343B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ource Sans Pro"/>
                <a:sym typeface="Source Sans Pro"/>
              </a:rPr>
              <a:t>9/13</a:t>
            </a:r>
          </a:p>
        </p:txBody>
      </p:sp>
    </p:spTree>
    <p:extLst>
      <p:ext uri="{BB962C8B-B14F-4D97-AF65-F5344CB8AC3E}">
        <p14:creationId xmlns:p14="http://schemas.microsoft.com/office/powerpoint/2010/main" val="1736527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28"/>
          <p:cNvSpPr txBox="1"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 altLang="en-US" sz="4800" dirty="0">
                <a:latin typeface="華康正顏楷體W9" panose="03000909000000000000" pitchFamily="65" charset="-120"/>
                <a:ea typeface="華康正顏楷體W9" panose="03000909000000000000" pitchFamily="65" charset="-120"/>
              </a:rPr>
              <a:t>使用案例</a:t>
            </a:r>
            <a:endParaRPr lang="en" sz="4800" dirty="0">
              <a:latin typeface="華康正顏楷體W9" panose="03000909000000000000" pitchFamily="65" charset="-120"/>
              <a:ea typeface="華康正顏楷體W9" panose="03000909000000000000" pitchFamily="65" charset="-120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7593454"/>
              </p:ext>
            </p:extLst>
          </p:nvPr>
        </p:nvGraphicFramePr>
        <p:xfrm>
          <a:off x="539552" y="1277243"/>
          <a:ext cx="8071048" cy="4829823"/>
        </p:xfrm>
        <a:graphic>
          <a:graphicData uri="http://schemas.openxmlformats.org/drawingml/2006/table">
            <a:tbl>
              <a:tblPr firstRow="1" bandRow="1">
                <a:tableStyleId>{0C8708CF-0C6D-49B3-81BB-D91589D4CC23}</a:tableStyleId>
              </a:tblPr>
              <a:tblGrid>
                <a:gridCol w="2598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861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864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6007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使用案例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修正問題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6007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使用案例描述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接收到使用者的問題後，修正問題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6007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參與者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管理者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6007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利害關係人與目標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管理者：修正使用者回報的問題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6007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前置條件</a:t>
                      </a:r>
                      <a:endParaRPr lang="en-US" altLang="zh-TW" sz="22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無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6007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後置條件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無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7843">
                <a:tc rowSpan="2"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主要成功情節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參與者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系統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600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成功修復問題</a:t>
                      </a:r>
                      <a:endParaRPr lang="en-US" altLang="zh-TW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1.1</a:t>
                      </a: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功能可正常使用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6007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例外情節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indent="0" algn="l">
                        <a:lnSpc>
                          <a:spcPts val="3100"/>
                        </a:lnSpc>
                        <a:buFont typeface="+mj-lt"/>
                        <a:buNone/>
                      </a:pP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無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96007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其他需求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無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4" name="文字方塊 3"/>
          <p:cNvSpPr txBox="1"/>
          <p:nvPr/>
        </p:nvSpPr>
        <p:spPr>
          <a:xfrm>
            <a:off x="8172400" y="6365359"/>
            <a:ext cx="1028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rgbClr val="2C343B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ource Sans Pro"/>
                <a:sym typeface="Source Sans Pro"/>
              </a:rPr>
              <a:t>10/13</a:t>
            </a:r>
          </a:p>
        </p:txBody>
      </p:sp>
    </p:spTree>
    <p:extLst>
      <p:ext uri="{BB962C8B-B14F-4D97-AF65-F5344CB8AC3E}">
        <p14:creationId xmlns:p14="http://schemas.microsoft.com/office/powerpoint/2010/main" val="17803422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28"/>
          <p:cNvSpPr txBox="1"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 altLang="en-US" sz="4800" dirty="0">
                <a:latin typeface="華康正顏楷體W9" panose="03000909000000000000" pitchFamily="65" charset="-120"/>
                <a:ea typeface="華康正顏楷體W9" panose="03000909000000000000" pitchFamily="65" charset="-120"/>
              </a:rPr>
              <a:t>使用案例</a:t>
            </a:r>
            <a:endParaRPr lang="en" sz="4800" dirty="0">
              <a:latin typeface="華康正顏楷體W9" panose="03000909000000000000" pitchFamily="65" charset="-120"/>
              <a:ea typeface="華康正顏楷體W9" panose="03000909000000000000" pitchFamily="65" charset="-120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4696625"/>
              </p:ext>
            </p:extLst>
          </p:nvPr>
        </p:nvGraphicFramePr>
        <p:xfrm>
          <a:off x="539552" y="1277243"/>
          <a:ext cx="8071048" cy="4725724"/>
        </p:xfrm>
        <a:graphic>
          <a:graphicData uri="http://schemas.openxmlformats.org/drawingml/2006/table">
            <a:tbl>
              <a:tblPr firstRow="1" bandRow="1">
                <a:tableStyleId>{0C8708CF-0C6D-49B3-81BB-D91589D4CC23}</a:tableStyleId>
              </a:tblPr>
              <a:tblGrid>
                <a:gridCol w="2598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861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864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使用案例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問題回報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使用案例描述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使用者回報遇到的問題或給予建議給管理者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參與者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使用者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3749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利害關係人與目標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使用者：回報問題或給予建議給管理者</a:t>
                      </a:r>
                      <a:endParaRPr lang="en-US" altLang="zh-TW" sz="18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管理者：接收使用者回報的問題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6043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前置條件</a:t>
                      </a:r>
                      <a:endParaRPr lang="en-US" altLang="zh-TW" sz="22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無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6043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後置條件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無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2050">
                <a:tc rowSpan="2"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主要成功情節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參與者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系統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604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回報問題</a:t>
                      </a:r>
                      <a:endParaRPr lang="en-US" altLang="zh-TW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1.1</a:t>
                      </a: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成功回報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6043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例外情節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indent="0" algn="l">
                        <a:lnSpc>
                          <a:spcPts val="3100"/>
                        </a:lnSpc>
                        <a:buFont typeface="+mj-lt"/>
                        <a:buNone/>
                      </a:pP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無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6043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其他需求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無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4" name="文字方塊 3"/>
          <p:cNvSpPr txBox="1"/>
          <p:nvPr/>
        </p:nvSpPr>
        <p:spPr>
          <a:xfrm>
            <a:off x="8172400" y="6365359"/>
            <a:ext cx="1028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rgbClr val="2C343B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ource Sans Pro"/>
                <a:sym typeface="Source Sans Pro"/>
              </a:rPr>
              <a:t>11/13</a:t>
            </a:r>
          </a:p>
        </p:txBody>
      </p:sp>
    </p:spTree>
    <p:extLst>
      <p:ext uri="{BB962C8B-B14F-4D97-AF65-F5344CB8AC3E}">
        <p14:creationId xmlns:p14="http://schemas.microsoft.com/office/powerpoint/2010/main" val="21158666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/>
          <p:nvPr/>
        </p:nvSpPr>
        <p:spPr>
          <a:xfrm>
            <a:off x="5539025" y="809080"/>
            <a:ext cx="2483749" cy="5226869"/>
          </a:xfrm>
          <a:custGeom>
            <a:avLst/>
            <a:gdLst/>
            <a:ahLst/>
            <a:cxnLst/>
            <a:rect l="0" t="0" r="0" b="0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6117" y="1505682"/>
            <a:ext cx="2159811" cy="3833664"/>
          </a:xfrm>
          <a:prstGeom prst="rect">
            <a:avLst/>
          </a:prstGeom>
        </p:spPr>
      </p:pic>
      <p:pic>
        <p:nvPicPr>
          <p:cNvPr id="3" name="圖片 2"/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8368" y="1505346"/>
            <a:ext cx="2196000" cy="3834000"/>
          </a:xfrm>
          <a:prstGeom prst="rect">
            <a:avLst/>
          </a:prstGeom>
        </p:spPr>
      </p:pic>
      <p:sp>
        <p:nvSpPr>
          <p:cNvPr id="305" name="Shape 305"/>
          <p:cNvSpPr txBox="1">
            <a:spLocks noGrp="1"/>
          </p:cNvSpPr>
          <p:nvPr>
            <p:ph type="body" idx="4294967295"/>
          </p:nvPr>
        </p:nvSpPr>
        <p:spPr>
          <a:xfrm>
            <a:off x="395536" y="158891"/>
            <a:ext cx="2336473" cy="130037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 altLang="en-US" sz="40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系統畫面</a:t>
            </a:r>
            <a:endParaRPr lang="en" sz="40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8368" y="1505682"/>
            <a:ext cx="2196000" cy="38340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6368" y="1505346"/>
            <a:ext cx="2160000" cy="38340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899592" y="1836113"/>
            <a:ext cx="3888432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ln>
                  <a:solidFill>
                    <a:schemeClr val="bg1"/>
                  </a:solidFill>
                </a:ln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首先進入系統首頁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891042" y="2628201"/>
            <a:ext cx="3888432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ln>
                  <a:solidFill>
                    <a:schemeClr val="bg1"/>
                  </a:solidFill>
                </a:ln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使用藍芽尋找車子</a:t>
            </a:r>
          </a:p>
        </p:txBody>
      </p:sp>
      <p:sp>
        <p:nvSpPr>
          <p:cNvPr id="11" name="文字方塊 10"/>
          <p:cNvSpPr txBox="1"/>
          <p:nvPr/>
        </p:nvSpPr>
        <p:spPr>
          <a:xfrm>
            <a:off x="891125" y="3429000"/>
            <a:ext cx="3888432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ln>
                  <a:solidFill>
                    <a:schemeClr val="bg1"/>
                  </a:solidFill>
                </a:ln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進入控制畫面</a:t>
            </a:r>
          </a:p>
        </p:txBody>
      </p:sp>
      <p:sp>
        <p:nvSpPr>
          <p:cNvPr id="12" name="文字方塊 11"/>
          <p:cNvSpPr txBox="1"/>
          <p:nvPr/>
        </p:nvSpPr>
        <p:spPr>
          <a:xfrm>
            <a:off x="899509" y="4199882"/>
            <a:ext cx="3871581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ln>
                  <a:solidFill>
                    <a:schemeClr val="bg1"/>
                  </a:solidFill>
                </a:ln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上面可顯示與前後障礙物的距離</a:t>
            </a:r>
          </a:p>
        </p:txBody>
      </p:sp>
      <p:sp>
        <p:nvSpPr>
          <p:cNvPr id="7" name="向下箭號 6"/>
          <p:cNvSpPr/>
          <p:nvPr/>
        </p:nvSpPr>
        <p:spPr>
          <a:xfrm>
            <a:off x="2725193" y="2420888"/>
            <a:ext cx="216024" cy="207313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向下箭號 13"/>
          <p:cNvSpPr/>
          <p:nvPr/>
        </p:nvSpPr>
        <p:spPr>
          <a:xfrm>
            <a:off x="2725193" y="3221687"/>
            <a:ext cx="216024" cy="207313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向下箭號 14"/>
          <p:cNvSpPr/>
          <p:nvPr/>
        </p:nvSpPr>
        <p:spPr>
          <a:xfrm>
            <a:off x="2725193" y="4003747"/>
            <a:ext cx="216024" cy="207313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/>
          <p:cNvSpPr txBox="1"/>
          <p:nvPr/>
        </p:nvSpPr>
        <p:spPr>
          <a:xfrm>
            <a:off x="8172400" y="6269250"/>
            <a:ext cx="1028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rgbClr val="2C343B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ource Sans Pro"/>
                <a:sym typeface="Source Sans Pro"/>
              </a:rPr>
              <a:t>12/13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7" grpId="0" animBg="1"/>
      <p:bldP spid="14" grpId="0" animBg="1"/>
      <p:bldP spid="1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128"/>
          <p:cNvSpPr txBox="1">
            <a:spLocks noGrp="1"/>
          </p:cNvSpPr>
          <p:nvPr>
            <p:ph type="title"/>
          </p:nvPr>
        </p:nvSpPr>
        <p:spPr>
          <a:xfrm>
            <a:off x="2627784" y="44624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 altLang="en-US" sz="4800" dirty="0">
                <a:latin typeface="華康正顏楷體W9" panose="03000909000000000000" pitchFamily="65" charset="-120"/>
                <a:ea typeface="華康正顏楷體W9" panose="03000909000000000000" pitchFamily="65" charset="-120"/>
              </a:rPr>
              <a:t>系統活動圖</a:t>
            </a:r>
            <a:endParaRPr lang="en" sz="4800" dirty="0">
              <a:latin typeface="華康正顏楷體W9" panose="03000909000000000000" pitchFamily="65" charset="-120"/>
              <a:ea typeface="華康正顏楷體W9" panose="03000909000000000000" pitchFamily="65" charset="-120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6173697"/>
              </p:ext>
            </p:extLst>
          </p:nvPr>
        </p:nvGraphicFramePr>
        <p:xfrm>
          <a:off x="53419" y="6260482"/>
          <a:ext cx="9060890" cy="477520"/>
        </p:xfrm>
        <a:graphic>
          <a:graphicData uri="http://schemas.openxmlformats.org/drawingml/2006/table">
            <a:tbl>
              <a:tblPr firstRow="1" bandRow="1">
                <a:tableStyleId>{E269D01E-BC32-4049-B463-5C60D7B0CCD2}</a:tableStyleId>
              </a:tblPr>
              <a:tblGrid>
                <a:gridCol w="76869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39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TW" altLang="en-US" sz="1800" u="none" strike="noStrike" cap="none" spc="-100" baseline="0" dirty="0">
                          <a:sym typeface="Source Sans Pro"/>
                        </a:rPr>
                        <a:t>使用者</a:t>
                      </a:r>
                      <a:endParaRPr lang="zh-TW" altLang="en-US" sz="1800" b="1" i="0" u="none" strike="noStrike" cap="none" spc="-100" baseline="0" dirty="0">
                        <a:solidFill>
                          <a:srgbClr val="2C343B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Source Sans Pro"/>
                        <a:sym typeface="Source Sans Pro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ts val="16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800" u="none" strike="noStrike" cap="none" spc="-100" baseline="0" dirty="0">
                          <a:sym typeface="Arial"/>
                        </a:rPr>
                        <a:t>管理者</a:t>
                      </a:r>
                      <a:endParaRPr lang="zh-TW" altLang="en-US" sz="1800" b="1" i="0" u="none" strike="noStrike" cap="none" spc="-100" baseline="0" dirty="0">
                        <a:solidFill>
                          <a:srgbClr val="2C343B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Source Sans Pro"/>
                        <a:sym typeface="Arial"/>
                      </a:endParaRPr>
                    </a:p>
                  </a:txBody>
                  <a:tcPr marL="137160" marR="137160" marT="137160" marB="137160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4545" y="73560"/>
            <a:ext cx="9438853" cy="6186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6699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324"/>
          <p:cNvSpPr txBox="1">
            <a:spLocks/>
          </p:cNvSpPr>
          <p:nvPr/>
        </p:nvSpPr>
        <p:spPr>
          <a:xfrm>
            <a:off x="1275150" y="2492896"/>
            <a:ext cx="6593700" cy="166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43B"/>
              </a:buClr>
              <a:buSzPct val="100000"/>
              <a:buFont typeface="Permanent Marker"/>
              <a:buNone/>
              <a:defRPr sz="2400" b="0" i="0" u="none" strike="noStrike" cap="none">
                <a:solidFill>
                  <a:srgbClr val="2C343B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>
              <a:spcBef>
                <a:spcPts val="0"/>
              </a:spcBef>
              <a:buClr>
                <a:srgbClr val="2C343B"/>
              </a:buClr>
              <a:buSzPct val="100000"/>
              <a:buFont typeface="Permanent Marker"/>
              <a:buNone/>
              <a:defRPr sz="2400">
                <a:solidFill>
                  <a:srgbClr val="2C343B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spcBef>
                <a:spcPts val="0"/>
              </a:spcBef>
              <a:buClr>
                <a:srgbClr val="2C343B"/>
              </a:buClr>
              <a:buSzPct val="100000"/>
              <a:buFont typeface="Permanent Marker"/>
              <a:buNone/>
              <a:defRPr sz="2400">
                <a:solidFill>
                  <a:srgbClr val="2C343B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spcBef>
                <a:spcPts val="0"/>
              </a:spcBef>
              <a:buClr>
                <a:srgbClr val="2C343B"/>
              </a:buClr>
              <a:buSzPct val="100000"/>
              <a:buFont typeface="Permanent Marker"/>
              <a:buNone/>
              <a:defRPr sz="2400">
                <a:solidFill>
                  <a:srgbClr val="2C343B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spcBef>
                <a:spcPts val="0"/>
              </a:spcBef>
              <a:buClr>
                <a:srgbClr val="2C343B"/>
              </a:buClr>
              <a:buSzPct val="100000"/>
              <a:buFont typeface="Permanent Marker"/>
              <a:buNone/>
              <a:defRPr sz="2400">
                <a:solidFill>
                  <a:srgbClr val="2C343B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spcBef>
                <a:spcPts val="0"/>
              </a:spcBef>
              <a:buClr>
                <a:srgbClr val="2C343B"/>
              </a:buClr>
              <a:buSzPct val="100000"/>
              <a:buFont typeface="Permanent Marker"/>
              <a:buNone/>
              <a:defRPr sz="2400">
                <a:solidFill>
                  <a:srgbClr val="2C343B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spcBef>
                <a:spcPts val="0"/>
              </a:spcBef>
              <a:buClr>
                <a:srgbClr val="2C343B"/>
              </a:buClr>
              <a:buSzPct val="100000"/>
              <a:buFont typeface="Permanent Marker"/>
              <a:buNone/>
              <a:defRPr sz="2400">
                <a:solidFill>
                  <a:srgbClr val="2C343B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spcBef>
                <a:spcPts val="0"/>
              </a:spcBef>
              <a:buClr>
                <a:srgbClr val="2C343B"/>
              </a:buClr>
              <a:buSzPct val="100000"/>
              <a:buFont typeface="Permanent Marker"/>
              <a:buNone/>
              <a:defRPr sz="2400">
                <a:solidFill>
                  <a:srgbClr val="2C343B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spcBef>
                <a:spcPts val="0"/>
              </a:spcBef>
              <a:buClr>
                <a:srgbClr val="2C343B"/>
              </a:buClr>
              <a:buSzPct val="100000"/>
              <a:buFont typeface="Permanent Marker"/>
              <a:buNone/>
              <a:defRPr sz="2400">
                <a:solidFill>
                  <a:srgbClr val="2C343B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r>
              <a:rPr lang="en" sz="4800" dirty="0"/>
              <a:t>Thanks!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4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380"/>
          <p:cNvSpPr/>
          <p:nvPr/>
        </p:nvSpPr>
        <p:spPr>
          <a:xfrm>
            <a:off x="2720367" y="2905983"/>
            <a:ext cx="186685" cy="460550"/>
          </a:xfrm>
          <a:custGeom>
            <a:avLst/>
            <a:gdLst/>
            <a:ahLst/>
            <a:cxnLst/>
            <a:rect l="0" t="0" r="0" b="0"/>
            <a:pathLst>
              <a:path w="8542" h="21073" extrusionOk="0">
                <a:moveTo>
                  <a:pt x="4478" y="487"/>
                </a:moveTo>
                <a:lnTo>
                  <a:pt x="4673" y="536"/>
                </a:lnTo>
                <a:lnTo>
                  <a:pt x="4600" y="584"/>
                </a:lnTo>
                <a:lnTo>
                  <a:pt x="4527" y="657"/>
                </a:lnTo>
                <a:lnTo>
                  <a:pt x="4527" y="730"/>
                </a:lnTo>
                <a:lnTo>
                  <a:pt x="4527" y="755"/>
                </a:lnTo>
                <a:lnTo>
                  <a:pt x="4697" y="755"/>
                </a:lnTo>
                <a:lnTo>
                  <a:pt x="4819" y="730"/>
                </a:lnTo>
                <a:lnTo>
                  <a:pt x="4892" y="682"/>
                </a:lnTo>
                <a:lnTo>
                  <a:pt x="4965" y="633"/>
                </a:lnTo>
                <a:lnTo>
                  <a:pt x="5038" y="682"/>
                </a:lnTo>
                <a:lnTo>
                  <a:pt x="4965" y="730"/>
                </a:lnTo>
                <a:lnTo>
                  <a:pt x="4916" y="779"/>
                </a:lnTo>
                <a:lnTo>
                  <a:pt x="4819" y="925"/>
                </a:lnTo>
                <a:lnTo>
                  <a:pt x="4819" y="949"/>
                </a:lnTo>
                <a:lnTo>
                  <a:pt x="4843" y="974"/>
                </a:lnTo>
                <a:lnTo>
                  <a:pt x="4867" y="998"/>
                </a:lnTo>
                <a:lnTo>
                  <a:pt x="4892" y="974"/>
                </a:lnTo>
                <a:lnTo>
                  <a:pt x="5038" y="876"/>
                </a:lnTo>
                <a:lnTo>
                  <a:pt x="5111" y="828"/>
                </a:lnTo>
                <a:lnTo>
                  <a:pt x="5208" y="803"/>
                </a:lnTo>
                <a:lnTo>
                  <a:pt x="5330" y="901"/>
                </a:lnTo>
                <a:lnTo>
                  <a:pt x="5451" y="1022"/>
                </a:lnTo>
                <a:lnTo>
                  <a:pt x="5281" y="1120"/>
                </a:lnTo>
                <a:lnTo>
                  <a:pt x="5208" y="1193"/>
                </a:lnTo>
                <a:lnTo>
                  <a:pt x="5111" y="1266"/>
                </a:lnTo>
                <a:lnTo>
                  <a:pt x="4965" y="1436"/>
                </a:lnTo>
                <a:lnTo>
                  <a:pt x="4965" y="1460"/>
                </a:lnTo>
                <a:lnTo>
                  <a:pt x="4965" y="1485"/>
                </a:lnTo>
                <a:lnTo>
                  <a:pt x="5013" y="1485"/>
                </a:lnTo>
                <a:lnTo>
                  <a:pt x="5111" y="1436"/>
                </a:lnTo>
                <a:lnTo>
                  <a:pt x="5208" y="1387"/>
                </a:lnTo>
                <a:lnTo>
                  <a:pt x="5403" y="1314"/>
                </a:lnTo>
                <a:lnTo>
                  <a:pt x="5573" y="1217"/>
                </a:lnTo>
                <a:lnTo>
                  <a:pt x="5695" y="1412"/>
                </a:lnTo>
                <a:lnTo>
                  <a:pt x="5768" y="1631"/>
                </a:lnTo>
                <a:lnTo>
                  <a:pt x="5719" y="1631"/>
                </a:lnTo>
                <a:lnTo>
                  <a:pt x="5597" y="1679"/>
                </a:lnTo>
                <a:lnTo>
                  <a:pt x="5451" y="1728"/>
                </a:lnTo>
                <a:lnTo>
                  <a:pt x="5184" y="1874"/>
                </a:lnTo>
                <a:lnTo>
                  <a:pt x="4989" y="1996"/>
                </a:lnTo>
                <a:lnTo>
                  <a:pt x="4892" y="2069"/>
                </a:lnTo>
                <a:lnTo>
                  <a:pt x="4819" y="2166"/>
                </a:lnTo>
                <a:lnTo>
                  <a:pt x="4819" y="2190"/>
                </a:lnTo>
                <a:lnTo>
                  <a:pt x="4843" y="2215"/>
                </a:lnTo>
                <a:lnTo>
                  <a:pt x="4940" y="2239"/>
                </a:lnTo>
                <a:lnTo>
                  <a:pt x="5038" y="2239"/>
                </a:lnTo>
                <a:lnTo>
                  <a:pt x="5232" y="2166"/>
                </a:lnTo>
                <a:lnTo>
                  <a:pt x="5524" y="2069"/>
                </a:lnTo>
                <a:lnTo>
                  <a:pt x="5816" y="1947"/>
                </a:lnTo>
                <a:lnTo>
                  <a:pt x="5841" y="1947"/>
                </a:lnTo>
                <a:lnTo>
                  <a:pt x="5841" y="1971"/>
                </a:lnTo>
                <a:lnTo>
                  <a:pt x="5841" y="2142"/>
                </a:lnTo>
                <a:lnTo>
                  <a:pt x="5816" y="2312"/>
                </a:lnTo>
                <a:lnTo>
                  <a:pt x="5743" y="2312"/>
                </a:lnTo>
                <a:lnTo>
                  <a:pt x="5622" y="2361"/>
                </a:lnTo>
                <a:lnTo>
                  <a:pt x="5476" y="2385"/>
                </a:lnTo>
                <a:lnTo>
                  <a:pt x="5208" y="2434"/>
                </a:lnTo>
                <a:lnTo>
                  <a:pt x="4916" y="2507"/>
                </a:lnTo>
                <a:lnTo>
                  <a:pt x="4794" y="2555"/>
                </a:lnTo>
                <a:lnTo>
                  <a:pt x="4648" y="2604"/>
                </a:lnTo>
                <a:lnTo>
                  <a:pt x="4648" y="2653"/>
                </a:lnTo>
                <a:lnTo>
                  <a:pt x="4673" y="2653"/>
                </a:lnTo>
                <a:lnTo>
                  <a:pt x="5208" y="2701"/>
                </a:lnTo>
                <a:lnTo>
                  <a:pt x="5476" y="2701"/>
                </a:lnTo>
                <a:lnTo>
                  <a:pt x="5719" y="2653"/>
                </a:lnTo>
                <a:lnTo>
                  <a:pt x="5646" y="2847"/>
                </a:lnTo>
                <a:lnTo>
                  <a:pt x="5524" y="3042"/>
                </a:lnTo>
                <a:lnTo>
                  <a:pt x="4697" y="3042"/>
                </a:lnTo>
                <a:lnTo>
                  <a:pt x="4624" y="3018"/>
                </a:lnTo>
                <a:lnTo>
                  <a:pt x="4575" y="2993"/>
                </a:lnTo>
                <a:lnTo>
                  <a:pt x="4551" y="2993"/>
                </a:lnTo>
                <a:lnTo>
                  <a:pt x="4551" y="3018"/>
                </a:lnTo>
                <a:lnTo>
                  <a:pt x="4600" y="3091"/>
                </a:lnTo>
                <a:lnTo>
                  <a:pt x="4673" y="3164"/>
                </a:lnTo>
                <a:lnTo>
                  <a:pt x="4746" y="3212"/>
                </a:lnTo>
                <a:lnTo>
                  <a:pt x="4843" y="3261"/>
                </a:lnTo>
                <a:lnTo>
                  <a:pt x="5086" y="3310"/>
                </a:lnTo>
                <a:lnTo>
                  <a:pt x="5330" y="3310"/>
                </a:lnTo>
                <a:lnTo>
                  <a:pt x="5159" y="3456"/>
                </a:lnTo>
                <a:lnTo>
                  <a:pt x="4989" y="3577"/>
                </a:lnTo>
                <a:lnTo>
                  <a:pt x="4892" y="3529"/>
                </a:lnTo>
                <a:lnTo>
                  <a:pt x="4746" y="3504"/>
                </a:lnTo>
                <a:lnTo>
                  <a:pt x="4259" y="3504"/>
                </a:lnTo>
                <a:lnTo>
                  <a:pt x="4235" y="3529"/>
                </a:lnTo>
                <a:lnTo>
                  <a:pt x="4210" y="3577"/>
                </a:lnTo>
                <a:lnTo>
                  <a:pt x="4210" y="3626"/>
                </a:lnTo>
                <a:lnTo>
                  <a:pt x="4235" y="3699"/>
                </a:lnTo>
                <a:lnTo>
                  <a:pt x="4283" y="3748"/>
                </a:lnTo>
                <a:lnTo>
                  <a:pt x="4429" y="3796"/>
                </a:lnTo>
                <a:lnTo>
                  <a:pt x="4283" y="3821"/>
                </a:lnTo>
                <a:lnTo>
                  <a:pt x="3967" y="3821"/>
                </a:lnTo>
                <a:lnTo>
                  <a:pt x="3821" y="3772"/>
                </a:lnTo>
                <a:lnTo>
                  <a:pt x="3675" y="3723"/>
                </a:lnTo>
                <a:lnTo>
                  <a:pt x="3529" y="3650"/>
                </a:lnTo>
                <a:lnTo>
                  <a:pt x="3407" y="3577"/>
                </a:lnTo>
                <a:lnTo>
                  <a:pt x="3310" y="3456"/>
                </a:lnTo>
                <a:lnTo>
                  <a:pt x="3213" y="3358"/>
                </a:lnTo>
                <a:lnTo>
                  <a:pt x="3115" y="3237"/>
                </a:lnTo>
                <a:lnTo>
                  <a:pt x="2969" y="2945"/>
                </a:lnTo>
                <a:lnTo>
                  <a:pt x="2848" y="2653"/>
                </a:lnTo>
                <a:lnTo>
                  <a:pt x="2775" y="2361"/>
                </a:lnTo>
                <a:lnTo>
                  <a:pt x="2750" y="2069"/>
                </a:lnTo>
                <a:lnTo>
                  <a:pt x="2750" y="1898"/>
                </a:lnTo>
                <a:lnTo>
                  <a:pt x="2775" y="1728"/>
                </a:lnTo>
                <a:lnTo>
                  <a:pt x="2823" y="1558"/>
                </a:lnTo>
                <a:lnTo>
                  <a:pt x="2896" y="1412"/>
                </a:lnTo>
                <a:lnTo>
                  <a:pt x="3067" y="1120"/>
                </a:lnTo>
                <a:lnTo>
                  <a:pt x="3261" y="852"/>
                </a:lnTo>
                <a:lnTo>
                  <a:pt x="3359" y="755"/>
                </a:lnTo>
                <a:lnTo>
                  <a:pt x="3480" y="682"/>
                </a:lnTo>
                <a:lnTo>
                  <a:pt x="3699" y="560"/>
                </a:lnTo>
                <a:lnTo>
                  <a:pt x="3772" y="584"/>
                </a:lnTo>
                <a:lnTo>
                  <a:pt x="3845" y="560"/>
                </a:lnTo>
                <a:lnTo>
                  <a:pt x="4064" y="511"/>
                </a:lnTo>
                <a:lnTo>
                  <a:pt x="4259" y="487"/>
                </a:lnTo>
                <a:close/>
                <a:moveTo>
                  <a:pt x="4600" y="4818"/>
                </a:moveTo>
                <a:lnTo>
                  <a:pt x="4940" y="4842"/>
                </a:lnTo>
                <a:lnTo>
                  <a:pt x="4746" y="4915"/>
                </a:lnTo>
                <a:lnTo>
                  <a:pt x="4600" y="5037"/>
                </a:lnTo>
                <a:lnTo>
                  <a:pt x="4600" y="5061"/>
                </a:lnTo>
                <a:lnTo>
                  <a:pt x="4600" y="5086"/>
                </a:lnTo>
                <a:lnTo>
                  <a:pt x="4624" y="5110"/>
                </a:lnTo>
                <a:lnTo>
                  <a:pt x="4648" y="5134"/>
                </a:lnTo>
                <a:lnTo>
                  <a:pt x="4770" y="5110"/>
                </a:lnTo>
                <a:lnTo>
                  <a:pt x="4867" y="5086"/>
                </a:lnTo>
                <a:lnTo>
                  <a:pt x="5086" y="5013"/>
                </a:lnTo>
                <a:lnTo>
                  <a:pt x="5305" y="4964"/>
                </a:lnTo>
                <a:lnTo>
                  <a:pt x="5403" y="4940"/>
                </a:lnTo>
                <a:lnTo>
                  <a:pt x="5500" y="4915"/>
                </a:lnTo>
                <a:lnTo>
                  <a:pt x="5573" y="4940"/>
                </a:lnTo>
                <a:lnTo>
                  <a:pt x="5719" y="4964"/>
                </a:lnTo>
                <a:lnTo>
                  <a:pt x="5695" y="4988"/>
                </a:lnTo>
                <a:lnTo>
                  <a:pt x="5427" y="5086"/>
                </a:lnTo>
                <a:lnTo>
                  <a:pt x="5281" y="5159"/>
                </a:lnTo>
                <a:lnTo>
                  <a:pt x="5232" y="5207"/>
                </a:lnTo>
                <a:lnTo>
                  <a:pt x="5184" y="5256"/>
                </a:lnTo>
                <a:lnTo>
                  <a:pt x="5208" y="5280"/>
                </a:lnTo>
                <a:lnTo>
                  <a:pt x="5281" y="5329"/>
                </a:lnTo>
                <a:lnTo>
                  <a:pt x="5403" y="5353"/>
                </a:lnTo>
                <a:lnTo>
                  <a:pt x="5524" y="5353"/>
                </a:lnTo>
                <a:lnTo>
                  <a:pt x="5622" y="5329"/>
                </a:lnTo>
                <a:lnTo>
                  <a:pt x="5938" y="5256"/>
                </a:lnTo>
                <a:lnTo>
                  <a:pt x="6254" y="5183"/>
                </a:lnTo>
                <a:lnTo>
                  <a:pt x="6425" y="5305"/>
                </a:lnTo>
                <a:lnTo>
                  <a:pt x="6254" y="5329"/>
                </a:lnTo>
                <a:lnTo>
                  <a:pt x="6035" y="5378"/>
                </a:lnTo>
                <a:lnTo>
                  <a:pt x="5841" y="5451"/>
                </a:lnTo>
                <a:lnTo>
                  <a:pt x="5743" y="5475"/>
                </a:lnTo>
                <a:lnTo>
                  <a:pt x="5670" y="5548"/>
                </a:lnTo>
                <a:lnTo>
                  <a:pt x="5573" y="5597"/>
                </a:lnTo>
                <a:lnTo>
                  <a:pt x="5500" y="5645"/>
                </a:lnTo>
                <a:lnTo>
                  <a:pt x="5476" y="5670"/>
                </a:lnTo>
                <a:lnTo>
                  <a:pt x="5500" y="5694"/>
                </a:lnTo>
                <a:lnTo>
                  <a:pt x="5573" y="5694"/>
                </a:lnTo>
                <a:lnTo>
                  <a:pt x="5622" y="5718"/>
                </a:lnTo>
                <a:lnTo>
                  <a:pt x="5670" y="5718"/>
                </a:lnTo>
                <a:lnTo>
                  <a:pt x="5743" y="5743"/>
                </a:lnTo>
                <a:lnTo>
                  <a:pt x="5889" y="5718"/>
                </a:lnTo>
                <a:lnTo>
                  <a:pt x="6035" y="5694"/>
                </a:lnTo>
                <a:lnTo>
                  <a:pt x="6230" y="5645"/>
                </a:lnTo>
                <a:lnTo>
                  <a:pt x="6400" y="5621"/>
                </a:lnTo>
                <a:lnTo>
                  <a:pt x="6571" y="5621"/>
                </a:lnTo>
                <a:lnTo>
                  <a:pt x="6668" y="5645"/>
                </a:lnTo>
                <a:lnTo>
                  <a:pt x="6741" y="5670"/>
                </a:lnTo>
                <a:lnTo>
                  <a:pt x="6668" y="5694"/>
                </a:lnTo>
                <a:lnTo>
                  <a:pt x="6498" y="5718"/>
                </a:lnTo>
                <a:lnTo>
                  <a:pt x="6352" y="5767"/>
                </a:lnTo>
                <a:lnTo>
                  <a:pt x="6206" y="5840"/>
                </a:lnTo>
                <a:lnTo>
                  <a:pt x="6133" y="5913"/>
                </a:lnTo>
                <a:lnTo>
                  <a:pt x="6108" y="5962"/>
                </a:lnTo>
                <a:lnTo>
                  <a:pt x="6084" y="6010"/>
                </a:lnTo>
                <a:lnTo>
                  <a:pt x="6108" y="6059"/>
                </a:lnTo>
                <a:lnTo>
                  <a:pt x="6133" y="6083"/>
                </a:lnTo>
                <a:lnTo>
                  <a:pt x="6181" y="6108"/>
                </a:lnTo>
                <a:lnTo>
                  <a:pt x="6279" y="6108"/>
                </a:lnTo>
                <a:lnTo>
                  <a:pt x="6400" y="6083"/>
                </a:lnTo>
                <a:lnTo>
                  <a:pt x="6619" y="6010"/>
                </a:lnTo>
                <a:lnTo>
                  <a:pt x="7130" y="6010"/>
                </a:lnTo>
                <a:lnTo>
                  <a:pt x="7203" y="6108"/>
                </a:lnTo>
                <a:lnTo>
                  <a:pt x="7276" y="6229"/>
                </a:lnTo>
                <a:lnTo>
                  <a:pt x="7106" y="6278"/>
                </a:lnTo>
                <a:lnTo>
                  <a:pt x="6936" y="6351"/>
                </a:lnTo>
                <a:lnTo>
                  <a:pt x="6790" y="6473"/>
                </a:lnTo>
                <a:lnTo>
                  <a:pt x="6668" y="6594"/>
                </a:lnTo>
                <a:lnTo>
                  <a:pt x="6668" y="6619"/>
                </a:lnTo>
                <a:lnTo>
                  <a:pt x="6887" y="6619"/>
                </a:lnTo>
                <a:lnTo>
                  <a:pt x="7082" y="6594"/>
                </a:lnTo>
                <a:lnTo>
                  <a:pt x="7471" y="6570"/>
                </a:lnTo>
                <a:lnTo>
                  <a:pt x="7544" y="6765"/>
                </a:lnTo>
                <a:lnTo>
                  <a:pt x="7130" y="6862"/>
                </a:lnTo>
                <a:lnTo>
                  <a:pt x="6984" y="6935"/>
                </a:lnTo>
                <a:lnTo>
                  <a:pt x="6936" y="6959"/>
                </a:lnTo>
                <a:lnTo>
                  <a:pt x="6911" y="6984"/>
                </a:lnTo>
                <a:lnTo>
                  <a:pt x="6960" y="7057"/>
                </a:lnTo>
                <a:lnTo>
                  <a:pt x="7033" y="7081"/>
                </a:lnTo>
                <a:lnTo>
                  <a:pt x="7106" y="7105"/>
                </a:lnTo>
                <a:lnTo>
                  <a:pt x="7203" y="7105"/>
                </a:lnTo>
                <a:lnTo>
                  <a:pt x="7422" y="7081"/>
                </a:lnTo>
                <a:lnTo>
                  <a:pt x="7641" y="7032"/>
                </a:lnTo>
                <a:lnTo>
                  <a:pt x="7714" y="7227"/>
                </a:lnTo>
                <a:lnTo>
                  <a:pt x="7544" y="7276"/>
                </a:lnTo>
                <a:lnTo>
                  <a:pt x="7349" y="7349"/>
                </a:lnTo>
                <a:lnTo>
                  <a:pt x="7203" y="7422"/>
                </a:lnTo>
                <a:lnTo>
                  <a:pt x="7155" y="7470"/>
                </a:lnTo>
                <a:lnTo>
                  <a:pt x="7106" y="7543"/>
                </a:lnTo>
                <a:lnTo>
                  <a:pt x="7106" y="7568"/>
                </a:lnTo>
                <a:lnTo>
                  <a:pt x="7106" y="7592"/>
                </a:lnTo>
                <a:lnTo>
                  <a:pt x="7130" y="7616"/>
                </a:lnTo>
                <a:lnTo>
                  <a:pt x="7155" y="7616"/>
                </a:lnTo>
                <a:lnTo>
                  <a:pt x="7228" y="7568"/>
                </a:lnTo>
                <a:lnTo>
                  <a:pt x="7325" y="7543"/>
                </a:lnTo>
                <a:lnTo>
                  <a:pt x="7495" y="7519"/>
                </a:lnTo>
                <a:lnTo>
                  <a:pt x="7763" y="7470"/>
                </a:lnTo>
                <a:lnTo>
                  <a:pt x="7836" y="7762"/>
                </a:lnTo>
                <a:lnTo>
                  <a:pt x="7812" y="7787"/>
                </a:lnTo>
                <a:lnTo>
                  <a:pt x="7568" y="7811"/>
                </a:lnTo>
                <a:lnTo>
                  <a:pt x="7349" y="7884"/>
                </a:lnTo>
                <a:lnTo>
                  <a:pt x="7301" y="7933"/>
                </a:lnTo>
                <a:lnTo>
                  <a:pt x="7301" y="7981"/>
                </a:lnTo>
                <a:lnTo>
                  <a:pt x="7301" y="8030"/>
                </a:lnTo>
                <a:lnTo>
                  <a:pt x="7349" y="8054"/>
                </a:lnTo>
                <a:lnTo>
                  <a:pt x="7447" y="8079"/>
                </a:lnTo>
                <a:lnTo>
                  <a:pt x="7568" y="8079"/>
                </a:lnTo>
                <a:lnTo>
                  <a:pt x="7763" y="8054"/>
                </a:lnTo>
                <a:lnTo>
                  <a:pt x="7885" y="8030"/>
                </a:lnTo>
                <a:lnTo>
                  <a:pt x="7933" y="8273"/>
                </a:lnTo>
                <a:lnTo>
                  <a:pt x="7690" y="8346"/>
                </a:lnTo>
                <a:lnTo>
                  <a:pt x="7593" y="8395"/>
                </a:lnTo>
                <a:lnTo>
                  <a:pt x="7495" y="8468"/>
                </a:lnTo>
                <a:lnTo>
                  <a:pt x="7495" y="8492"/>
                </a:lnTo>
                <a:lnTo>
                  <a:pt x="7739" y="8541"/>
                </a:lnTo>
                <a:lnTo>
                  <a:pt x="7958" y="8541"/>
                </a:lnTo>
                <a:lnTo>
                  <a:pt x="7982" y="8809"/>
                </a:lnTo>
                <a:lnTo>
                  <a:pt x="7860" y="8833"/>
                </a:lnTo>
                <a:lnTo>
                  <a:pt x="7739" y="8857"/>
                </a:lnTo>
                <a:lnTo>
                  <a:pt x="7641" y="8930"/>
                </a:lnTo>
                <a:lnTo>
                  <a:pt x="7568" y="9003"/>
                </a:lnTo>
                <a:lnTo>
                  <a:pt x="7544" y="9052"/>
                </a:lnTo>
                <a:lnTo>
                  <a:pt x="7568" y="9101"/>
                </a:lnTo>
                <a:lnTo>
                  <a:pt x="7690" y="9125"/>
                </a:lnTo>
                <a:lnTo>
                  <a:pt x="7787" y="9125"/>
                </a:lnTo>
                <a:lnTo>
                  <a:pt x="8006" y="9101"/>
                </a:lnTo>
                <a:lnTo>
                  <a:pt x="8006" y="9320"/>
                </a:lnTo>
                <a:lnTo>
                  <a:pt x="7933" y="9344"/>
                </a:lnTo>
                <a:lnTo>
                  <a:pt x="7860" y="9368"/>
                </a:lnTo>
                <a:lnTo>
                  <a:pt x="7787" y="9417"/>
                </a:lnTo>
                <a:lnTo>
                  <a:pt x="7666" y="9490"/>
                </a:lnTo>
                <a:lnTo>
                  <a:pt x="7641" y="9539"/>
                </a:lnTo>
                <a:lnTo>
                  <a:pt x="7666" y="9563"/>
                </a:lnTo>
                <a:lnTo>
                  <a:pt x="7787" y="9587"/>
                </a:lnTo>
                <a:lnTo>
                  <a:pt x="7933" y="9612"/>
                </a:lnTo>
                <a:lnTo>
                  <a:pt x="8031" y="9612"/>
                </a:lnTo>
                <a:lnTo>
                  <a:pt x="8031" y="9855"/>
                </a:lnTo>
                <a:lnTo>
                  <a:pt x="7909" y="9879"/>
                </a:lnTo>
                <a:lnTo>
                  <a:pt x="7787" y="9928"/>
                </a:lnTo>
                <a:lnTo>
                  <a:pt x="7690" y="10001"/>
                </a:lnTo>
                <a:lnTo>
                  <a:pt x="7666" y="10025"/>
                </a:lnTo>
                <a:lnTo>
                  <a:pt x="7666" y="10050"/>
                </a:lnTo>
                <a:lnTo>
                  <a:pt x="7714" y="10098"/>
                </a:lnTo>
                <a:lnTo>
                  <a:pt x="8031" y="10098"/>
                </a:lnTo>
                <a:lnTo>
                  <a:pt x="8006" y="10415"/>
                </a:lnTo>
                <a:lnTo>
                  <a:pt x="7885" y="10439"/>
                </a:lnTo>
                <a:lnTo>
                  <a:pt x="7739" y="10488"/>
                </a:lnTo>
                <a:lnTo>
                  <a:pt x="7714" y="10512"/>
                </a:lnTo>
                <a:lnTo>
                  <a:pt x="7714" y="10536"/>
                </a:lnTo>
                <a:lnTo>
                  <a:pt x="7739" y="10585"/>
                </a:lnTo>
                <a:lnTo>
                  <a:pt x="7763" y="10609"/>
                </a:lnTo>
                <a:lnTo>
                  <a:pt x="7885" y="10634"/>
                </a:lnTo>
                <a:lnTo>
                  <a:pt x="7982" y="10634"/>
                </a:lnTo>
                <a:lnTo>
                  <a:pt x="7958" y="10901"/>
                </a:lnTo>
                <a:lnTo>
                  <a:pt x="7909" y="10926"/>
                </a:lnTo>
                <a:lnTo>
                  <a:pt x="7860" y="10926"/>
                </a:lnTo>
                <a:lnTo>
                  <a:pt x="7812" y="10950"/>
                </a:lnTo>
                <a:lnTo>
                  <a:pt x="7787" y="10950"/>
                </a:lnTo>
                <a:lnTo>
                  <a:pt x="7787" y="10999"/>
                </a:lnTo>
                <a:lnTo>
                  <a:pt x="7860" y="11047"/>
                </a:lnTo>
                <a:lnTo>
                  <a:pt x="7933" y="11072"/>
                </a:lnTo>
                <a:lnTo>
                  <a:pt x="7958" y="11145"/>
                </a:lnTo>
                <a:lnTo>
                  <a:pt x="7982" y="11193"/>
                </a:lnTo>
                <a:lnTo>
                  <a:pt x="8079" y="11266"/>
                </a:lnTo>
                <a:lnTo>
                  <a:pt x="8055" y="11437"/>
                </a:lnTo>
                <a:lnTo>
                  <a:pt x="8006" y="11583"/>
                </a:lnTo>
                <a:lnTo>
                  <a:pt x="7933" y="11729"/>
                </a:lnTo>
                <a:lnTo>
                  <a:pt x="7812" y="11826"/>
                </a:lnTo>
                <a:lnTo>
                  <a:pt x="7690" y="11899"/>
                </a:lnTo>
                <a:lnTo>
                  <a:pt x="7520" y="11899"/>
                </a:lnTo>
                <a:lnTo>
                  <a:pt x="7447" y="11850"/>
                </a:lnTo>
                <a:lnTo>
                  <a:pt x="7398" y="11802"/>
                </a:lnTo>
                <a:lnTo>
                  <a:pt x="7325" y="11729"/>
                </a:lnTo>
                <a:lnTo>
                  <a:pt x="7301" y="11656"/>
                </a:lnTo>
                <a:lnTo>
                  <a:pt x="7276" y="11583"/>
                </a:lnTo>
                <a:lnTo>
                  <a:pt x="7276" y="11388"/>
                </a:lnTo>
                <a:lnTo>
                  <a:pt x="7301" y="11242"/>
                </a:lnTo>
                <a:lnTo>
                  <a:pt x="7398" y="11096"/>
                </a:lnTo>
                <a:lnTo>
                  <a:pt x="7422" y="11023"/>
                </a:lnTo>
                <a:lnTo>
                  <a:pt x="7447" y="10974"/>
                </a:lnTo>
                <a:lnTo>
                  <a:pt x="7447" y="10828"/>
                </a:lnTo>
                <a:lnTo>
                  <a:pt x="7374" y="10561"/>
                </a:lnTo>
                <a:lnTo>
                  <a:pt x="7301" y="10074"/>
                </a:lnTo>
                <a:lnTo>
                  <a:pt x="7252" y="9612"/>
                </a:lnTo>
                <a:lnTo>
                  <a:pt x="7179" y="9125"/>
                </a:lnTo>
                <a:lnTo>
                  <a:pt x="7106" y="8906"/>
                </a:lnTo>
                <a:lnTo>
                  <a:pt x="7033" y="8663"/>
                </a:lnTo>
                <a:lnTo>
                  <a:pt x="6765" y="7957"/>
                </a:lnTo>
                <a:lnTo>
                  <a:pt x="6449" y="7276"/>
                </a:lnTo>
                <a:lnTo>
                  <a:pt x="6400" y="7203"/>
                </a:lnTo>
                <a:lnTo>
                  <a:pt x="6352" y="7105"/>
                </a:lnTo>
                <a:lnTo>
                  <a:pt x="6327" y="7057"/>
                </a:lnTo>
                <a:lnTo>
                  <a:pt x="6206" y="7057"/>
                </a:lnTo>
                <a:lnTo>
                  <a:pt x="6157" y="7081"/>
                </a:lnTo>
                <a:lnTo>
                  <a:pt x="6133" y="7105"/>
                </a:lnTo>
                <a:lnTo>
                  <a:pt x="6133" y="7154"/>
                </a:lnTo>
                <a:lnTo>
                  <a:pt x="6133" y="7227"/>
                </a:lnTo>
                <a:lnTo>
                  <a:pt x="5987" y="7227"/>
                </a:lnTo>
                <a:lnTo>
                  <a:pt x="5816" y="7251"/>
                </a:lnTo>
                <a:lnTo>
                  <a:pt x="5743" y="7276"/>
                </a:lnTo>
                <a:lnTo>
                  <a:pt x="5670" y="7300"/>
                </a:lnTo>
                <a:lnTo>
                  <a:pt x="5646" y="7349"/>
                </a:lnTo>
                <a:lnTo>
                  <a:pt x="5646" y="7397"/>
                </a:lnTo>
                <a:lnTo>
                  <a:pt x="5670" y="7422"/>
                </a:lnTo>
                <a:lnTo>
                  <a:pt x="5695" y="7470"/>
                </a:lnTo>
                <a:lnTo>
                  <a:pt x="5743" y="7495"/>
                </a:lnTo>
                <a:lnTo>
                  <a:pt x="5816" y="7519"/>
                </a:lnTo>
                <a:lnTo>
                  <a:pt x="6133" y="7519"/>
                </a:lnTo>
                <a:lnTo>
                  <a:pt x="6133" y="7714"/>
                </a:lnTo>
                <a:lnTo>
                  <a:pt x="6084" y="7714"/>
                </a:lnTo>
                <a:lnTo>
                  <a:pt x="5768" y="7738"/>
                </a:lnTo>
                <a:lnTo>
                  <a:pt x="5597" y="7787"/>
                </a:lnTo>
                <a:lnTo>
                  <a:pt x="5451" y="7860"/>
                </a:lnTo>
                <a:lnTo>
                  <a:pt x="5427" y="7884"/>
                </a:lnTo>
                <a:lnTo>
                  <a:pt x="5451" y="7933"/>
                </a:lnTo>
                <a:lnTo>
                  <a:pt x="5573" y="7981"/>
                </a:lnTo>
                <a:lnTo>
                  <a:pt x="5719" y="8006"/>
                </a:lnTo>
                <a:lnTo>
                  <a:pt x="6157" y="8006"/>
                </a:lnTo>
                <a:lnTo>
                  <a:pt x="6157" y="8298"/>
                </a:lnTo>
                <a:lnTo>
                  <a:pt x="5962" y="8298"/>
                </a:lnTo>
                <a:lnTo>
                  <a:pt x="5792" y="8322"/>
                </a:lnTo>
                <a:lnTo>
                  <a:pt x="5646" y="8322"/>
                </a:lnTo>
                <a:lnTo>
                  <a:pt x="5500" y="8371"/>
                </a:lnTo>
                <a:lnTo>
                  <a:pt x="5354" y="8444"/>
                </a:lnTo>
                <a:lnTo>
                  <a:pt x="5232" y="8541"/>
                </a:lnTo>
                <a:lnTo>
                  <a:pt x="5232" y="8565"/>
                </a:lnTo>
                <a:lnTo>
                  <a:pt x="5232" y="8590"/>
                </a:lnTo>
                <a:lnTo>
                  <a:pt x="5378" y="8638"/>
                </a:lnTo>
                <a:lnTo>
                  <a:pt x="5524" y="8663"/>
                </a:lnTo>
                <a:lnTo>
                  <a:pt x="5987" y="8663"/>
                </a:lnTo>
                <a:lnTo>
                  <a:pt x="6157" y="8638"/>
                </a:lnTo>
                <a:lnTo>
                  <a:pt x="6157" y="8784"/>
                </a:lnTo>
                <a:lnTo>
                  <a:pt x="6084" y="8760"/>
                </a:lnTo>
                <a:lnTo>
                  <a:pt x="5987" y="8784"/>
                </a:lnTo>
                <a:lnTo>
                  <a:pt x="5816" y="8809"/>
                </a:lnTo>
                <a:lnTo>
                  <a:pt x="5549" y="8833"/>
                </a:lnTo>
                <a:lnTo>
                  <a:pt x="5403" y="8857"/>
                </a:lnTo>
                <a:lnTo>
                  <a:pt x="5281" y="8906"/>
                </a:lnTo>
                <a:lnTo>
                  <a:pt x="5257" y="8930"/>
                </a:lnTo>
                <a:lnTo>
                  <a:pt x="5281" y="8955"/>
                </a:lnTo>
                <a:lnTo>
                  <a:pt x="5403" y="9028"/>
                </a:lnTo>
                <a:lnTo>
                  <a:pt x="5549" y="9052"/>
                </a:lnTo>
                <a:lnTo>
                  <a:pt x="5670" y="9076"/>
                </a:lnTo>
                <a:lnTo>
                  <a:pt x="5816" y="9101"/>
                </a:lnTo>
                <a:lnTo>
                  <a:pt x="5987" y="9101"/>
                </a:lnTo>
                <a:lnTo>
                  <a:pt x="6084" y="9076"/>
                </a:lnTo>
                <a:lnTo>
                  <a:pt x="6181" y="9076"/>
                </a:lnTo>
                <a:lnTo>
                  <a:pt x="6181" y="9320"/>
                </a:lnTo>
                <a:lnTo>
                  <a:pt x="5962" y="9295"/>
                </a:lnTo>
                <a:lnTo>
                  <a:pt x="5743" y="9320"/>
                </a:lnTo>
                <a:lnTo>
                  <a:pt x="5500" y="9344"/>
                </a:lnTo>
                <a:lnTo>
                  <a:pt x="5378" y="9393"/>
                </a:lnTo>
                <a:lnTo>
                  <a:pt x="5281" y="9441"/>
                </a:lnTo>
                <a:lnTo>
                  <a:pt x="5257" y="9466"/>
                </a:lnTo>
                <a:lnTo>
                  <a:pt x="5257" y="9514"/>
                </a:lnTo>
                <a:lnTo>
                  <a:pt x="5305" y="9563"/>
                </a:lnTo>
                <a:lnTo>
                  <a:pt x="5378" y="9587"/>
                </a:lnTo>
                <a:lnTo>
                  <a:pt x="5476" y="9612"/>
                </a:lnTo>
                <a:lnTo>
                  <a:pt x="5914" y="9612"/>
                </a:lnTo>
                <a:lnTo>
                  <a:pt x="6181" y="9636"/>
                </a:lnTo>
                <a:lnTo>
                  <a:pt x="6157" y="9855"/>
                </a:lnTo>
                <a:lnTo>
                  <a:pt x="6060" y="9855"/>
                </a:lnTo>
                <a:lnTo>
                  <a:pt x="5670" y="9928"/>
                </a:lnTo>
                <a:lnTo>
                  <a:pt x="5500" y="9952"/>
                </a:lnTo>
                <a:lnTo>
                  <a:pt x="5427" y="10001"/>
                </a:lnTo>
                <a:lnTo>
                  <a:pt x="5403" y="10001"/>
                </a:lnTo>
                <a:lnTo>
                  <a:pt x="5378" y="10025"/>
                </a:lnTo>
                <a:lnTo>
                  <a:pt x="5378" y="10098"/>
                </a:lnTo>
                <a:lnTo>
                  <a:pt x="5403" y="10147"/>
                </a:lnTo>
                <a:lnTo>
                  <a:pt x="5451" y="10171"/>
                </a:lnTo>
                <a:lnTo>
                  <a:pt x="5500" y="10196"/>
                </a:lnTo>
                <a:lnTo>
                  <a:pt x="5622" y="10220"/>
                </a:lnTo>
                <a:lnTo>
                  <a:pt x="5743" y="10220"/>
                </a:lnTo>
                <a:lnTo>
                  <a:pt x="5938" y="10196"/>
                </a:lnTo>
                <a:lnTo>
                  <a:pt x="6133" y="10171"/>
                </a:lnTo>
                <a:lnTo>
                  <a:pt x="6157" y="10147"/>
                </a:lnTo>
                <a:lnTo>
                  <a:pt x="6157" y="10366"/>
                </a:lnTo>
                <a:lnTo>
                  <a:pt x="6011" y="10390"/>
                </a:lnTo>
                <a:lnTo>
                  <a:pt x="5889" y="10415"/>
                </a:lnTo>
                <a:lnTo>
                  <a:pt x="5573" y="10512"/>
                </a:lnTo>
                <a:lnTo>
                  <a:pt x="5403" y="10585"/>
                </a:lnTo>
                <a:lnTo>
                  <a:pt x="5354" y="10634"/>
                </a:lnTo>
                <a:lnTo>
                  <a:pt x="5354" y="10658"/>
                </a:lnTo>
                <a:lnTo>
                  <a:pt x="5403" y="10707"/>
                </a:lnTo>
                <a:lnTo>
                  <a:pt x="5451" y="10731"/>
                </a:lnTo>
                <a:lnTo>
                  <a:pt x="5573" y="10755"/>
                </a:lnTo>
                <a:lnTo>
                  <a:pt x="5841" y="10731"/>
                </a:lnTo>
                <a:lnTo>
                  <a:pt x="6157" y="10682"/>
                </a:lnTo>
                <a:lnTo>
                  <a:pt x="6157" y="10999"/>
                </a:lnTo>
                <a:lnTo>
                  <a:pt x="6133" y="10999"/>
                </a:lnTo>
                <a:lnTo>
                  <a:pt x="5938" y="11023"/>
                </a:lnTo>
                <a:lnTo>
                  <a:pt x="5743" y="11047"/>
                </a:lnTo>
                <a:lnTo>
                  <a:pt x="5549" y="11120"/>
                </a:lnTo>
                <a:lnTo>
                  <a:pt x="5378" y="11193"/>
                </a:lnTo>
                <a:lnTo>
                  <a:pt x="5354" y="11218"/>
                </a:lnTo>
                <a:lnTo>
                  <a:pt x="5354" y="11242"/>
                </a:lnTo>
                <a:lnTo>
                  <a:pt x="5354" y="11266"/>
                </a:lnTo>
                <a:lnTo>
                  <a:pt x="5378" y="11291"/>
                </a:lnTo>
                <a:lnTo>
                  <a:pt x="5573" y="11315"/>
                </a:lnTo>
                <a:lnTo>
                  <a:pt x="5768" y="11315"/>
                </a:lnTo>
                <a:lnTo>
                  <a:pt x="6133" y="11291"/>
                </a:lnTo>
                <a:lnTo>
                  <a:pt x="6157" y="11266"/>
                </a:lnTo>
                <a:lnTo>
                  <a:pt x="6157" y="11558"/>
                </a:lnTo>
                <a:lnTo>
                  <a:pt x="6011" y="11558"/>
                </a:lnTo>
                <a:lnTo>
                  <a:pt x="5841" y="11607"/>
                </a:lnTo>
                <a:lnTo>
                  <a:pt x="5573" y="11656"/>
                </a:lnTo>
                <a:lnTo>
                  <a:pt x="5330" y="11753"/>
                </a:lnTo>
                <a:lnTo>
                  <a:pt x="5305" y="11777"/>
                </a:lnTo>
                <a:lnTo>
                  <a:pt x="5305" y="11826"/>
                </a:lnTo>
                <a:lnTo>
                  <a:pt x="5330" y="11850"/>
                </a:lnTo>
                <a:lnTo>
                  <a:pt x="5378" y="11850"/>
                </a:lnTo>
                <a:lnTo>
                  <a:pt x="5622" y="11875"/>
                </a:lnTo>
                <a:lnTo>
                  <a:pt x="5865" y="11850"/>
                </a:lnTo>
                <a:lnTo>
                  <a:pt x="6011" y="11850"/>
                </a:lnTo>
                <a:lnTo>
                  <a:pt x="6084" y="11826"/>
                </a:lnTo>
                <a:lnTo>
                  <a:pt x="6157" y="11802"/>
                </a:lnTo>
                <a:lnTo>
                  <a:pt x="6157" y="12020"/>
                </a:lnTo>
                <a:lnTo>
                  <a:pt x="5962" y="12020"/>
                </a:lnTo>
                <a:lnTo>
                  <a:pt x="5743" y="12045"/>
                </a:lnTo>
                <a:lnTo>
                  <a:pt x="5549" y="12118"/>
                </a:lnTo>
                <a:lnTo>
                  <a:pt x="5476" y="12142"/>
                </a:lnTo>
                <a:lnTo>
                  <a:pt x="5378" y="12191"/>
                </a:lnTo>
                <a:lnTo>
                  <a:pt x="5378" y="12239"/>
                </a:lnTo>
                <a:lnTo>
                  <a:pt x="5378" y="12264"/>
                </a:lnTo>
                <a:lnTo>
                  <a:pt x="5476" y="12312"/>
                </a:lnTo>
                <a:lnTo>
                  <a:pt x="5549" y="12337"/>
                </a:lnTo>
                <a:lnTo>
                  <a:pt x="5743" y="12385"/>
                </a:lnTo>
                <a:lnTo>
                  <a:pt x="5962" y="12361"/>
                </a:lnTo>
                <a:lnTo>
                  <a:pt x="6157" y="12361"/>
                </a:lnTo>
                <a:lnTo>
                  <a:pt x="6157" y="12458"/>
                </a:lnTo>
                <a:lnTo>
                  <a:pt x="6157" y="12483"/>
                </a:lnTo>
                <a:lnTo>
                  <a:pt x="6011" y="12531"/>
                </a:lnTo>
                <a:lnTo>
                  <a:pt x="5889" y="12580"/>
                </a:lnTo>
                <a:lnTo>
                  <a:pt x="5622" y="12653"/>
                </a:lnTo>
                <a:lnTo>
                  <a:pt x="5500" y="12702"/>
                </a:lnTo>
                <a:lnTo>
                  <a:pt x="5403" y="12750"/>
                </a:lnTo>
                <a:lnTo>
                  <a:pt x="5378" y="12799"/>
                </a:lnTo>
                <a:lnTo>
                  <a:pt x="5378" y="12823"/>
                </a:lnTo>
                <a:lnTo>
                  <a:pt x="5403" y="12848"/>
                </a:lnTo>
                <a:lnTo>
                  <a:pt x="5500" y="12872"/>
                </a:lnTo>
                <a:lnTo>
                  <a:pt x="5622" y="12896"/>
                </a:lnTo>
                <a:lnTo>
                  <a:pt x="5743" y="12921"/>
                </a:lnTo>
                <a:lnTo>
                  <a:pt x="5865" y="12896"/>
                </a:lnTo>
                <a:lnTo>
                  <a:pt x="6011" y="12872"/>
                </a:lnTo>
                <a:lnTo>
                  <a:pt x="6181" y="12848"/>
                </a:lnTo>
                <a:lnTo>
                  <a:pt x="6181" y="13042"/>
                </a:lnTo>
                <a:lnTo>
                  <a:pt x="6108" y="13018"/>
                </a:lnTo>
                <a:lnTo>
                  <a:pt x="5962" y="13042"/>
                </a:lnTo>
                <a:lnTo>
                  <a:pt x="5841" y="13091"/>
                </a:lnTo>
                <a:lnTo>
                  <a:pt x="5719" y="13164"/>
                </a:lnTo>
                <a:lnTo>
                  <a:pt x="5573" y="13237"/>
                </a:lnTo>
                <a:lnTo>
                  <a:pt x="5549" y="13261"/>
                </a:lnTo>
                <a:lnTo>
                  <a:pt x="5573" y="13286"/>
                </a:lnTo>
                <a:lnTo>
                  <a:pt x="5597" y="13334"/>
                </a:lnTo>
                <a:lnTo>
                  <a:pt x="5622" y="13334"/>
                </a:lnTo>
                <a:lnTo>
                  <a:pt x="5743" y="13310"/>
                </a:lnTo>
                <a:lnTo>
                  <a:pt x="6157" y="13310"/>
                </a:lnTo>
                <a:lnTo>
                  <a:pt x="6206" y="13286"/>
                </a:lnTo>
                <a:lnTo>
                  <a:pt x="6206" y="13529"/>
                </a:lnTo>
                <a:lnTo>
                  <a:pt x="6035" y="13553"/>
                </a:lnTo>
                <a:lnTo>
                  <a:pt x="5865" y="13553"/>
                </a:lnTo>
                <a:lnTo>
                  <a:pt x="5719" y="13602"/>
                </a:lnTo>
                <a:lnTo>
                  <a:pt x="5573" y="13675"/>
                </a:lnTo>
                <a:lnTo>
                  <a:pt x="5524" y="13724"/>
                </a:lnTo>
                <a:lnTo>
                  <a:pt x="5476" y="13797"/>
                </a:lnTo>
                <a:lnTo>
                  <a:pt x="5476" y="13870"/>
                </a:lnTo>
                <a:lnTo>
                  <a:pt x="5476" y="13894"/>
                </a:lnTo>
                <a:lnTo>
                  <a:pt x="5500" y="13918"/>
                </a:lnTo>
                <a:lnTo>
                  <a:pt x="5646" y="13967"/>
                </a:lnTo>
                <a:lnTo>
                  <a:pt x="5792" y="13967"/>
                </a:lnTo>
                <a:lnTo>
                  <a:pt x="6108" y="13943"/>
                </a:lnTo>
                <a:lnTo>
                  <a:pt x="6254" y="13943"/>
                </a:lnTo>
                <a:lnTo>
                  <a:pt x="6279" y="14235"/>
                </a:lnTo>
                <a:lnTo>
                  <a:pt x="6011" y="14308"/>
                </a:lnTo>
                <a:lnTo>
                  <a:pt x="5841" y="14332"/>
                </a:lnTo>
                <a:lnTo>
                  <a:pt x="5670" y="14381"/>
                </a:lnTo>
                <a:lnTo>
                  <a:pt x="5622" y="14429"/>
                </a:lnTo>
                <a:lnTo>
                  <a:pt x="5597" y="14478"/>
                </a:lnTo>
                <a:lnTo>
                  <a:pt x="5622" y="14551"/>
                </a:lnTo>
                <a:lnTo>
                  <a:pt x="5670" y="14600"/>
                </a:lnTo>
                <a:lnTo>
                  <a:pt x="5719" y="14624"/>
                </a:lnTo>
                <a:lnTo>
                  <a:pt x="5792" y="14648"/>
                </a:lnTo>
                <a:lnTo>
                  <a:pt x="5962" y="14673"/>
                </a:lnTo>
                <a:lnTo>
                  <a:pt x="6133" y="14648"/>
                </a:lnTo>
                <a:lnTo>
                  <a:pt x="6303" y="14600"/>
                </a:lnTo>
                <a:lnTo>
                  <a:pt x="6303" y="14770"/>
                </a:lnTo>
                <a:lnTo>
                  <a:pt x="6133" y="14794"/>
                </a:lnTo>
                <a:lnTo>
                  <a:pt x="5962" y="14867"/>
                </a:lnTo>
                <a:lnTo>
                  <a:pt x="5841" y="14916"/>
                </a:lnTo>
                <a:lnTo>
                  <a:pt x="5719" y="14965"/>
                </a:lnTo>
                <a:lnTo>
                  <a:pt x="5646" y="15062"/>
                </a:lnTo>
                <a:lnTo>
                  <a:pt x="5597" y="15111"/>
                </a:lnTo>
                <a:lnTo>
                  <a:pt x="5573" y="15159"/>
                </a:lnTo>
                <a:lnTo>
                  <a:pt x="5573" y="15184"/>
                </a:lnTo>
                <a:lnTo>
                  <a:pt x="5597" y="15208"/>
                </a:lnTo>
                <a:lnTo>
                  <a:pt x="5670" y="15257"/>
                </a:lnTo>
                <a:lnTo>
                  <a:pt x="5768" y="15281"/>
                </a:lnTo>
                <a:lnTo>
                  <a:pt x="5962" y="15257"/>
                </a:lnTo>
                <a:lnTo>
                  <a:pt x="6352" y="15184"/>
                </a:lnTo>
                <a:lnTo>
                  <a:pt x="6376" y="15451"/>
                </a:lnTo>
                <a:lnTo>
                  <a:pt x="6133" y="15476"/>
                </a:lnTo>
                <a:lnTo>
                  <a:pt x="5865" y="15524"/>
                </a:lnTo>
                <a:lnTo>
                  <a:pt x="5743" y="15573"/>
                </a:lnTo>
                <a:lnTo>
                  <a:pt x="5646" y="15646"/>
                </a:lnTo>
                <a:lnTo>
                  <a:pt x="5622" y="15646"/>
                </a:lnTo>
                <a:lnTo>
                  <a:pt x="5622" y="15670"/>
                </a:lnTo>
                <a:lnTo>
                  <a:pt x="5695" y="15768"/>
                </a:lnTo>
                <a:lnTo>
                  <a:pt x="5792" y="15816"/>
                </a:lnTo>
                <a:lnTo>
                  <a:pt x="5889" y="15841"/>
                </a:lnTo>
                <a:lnTo>
                  <a:pt x="5987" y="15841"/>
                </a:lnTo>
                <a:lnTo>
                  <a:pt x="6206" y="15865"/>
                </a:lnTo>
                <a:lnTo>
                  <a:pt x="6400" y="15865"/>
                </a:lnTo>
                <a:lnTo>
                  <a:pt x="6400" y="15962"/>
                </a:lnTo>
                <a:lnTo>
                  <a:pt x="6133" y="16035"/>
                </a:lnTo>
                <a:lnTo>
                  <a:pt x="5938" y="16084"/>
                </a:lnTo>
                <a:lnTo>
                  <a:pt x="5792" y="16181"/>
                </a:lnTo>
                <a:lnTo>
                  <a:pt x="5768" y="16230"/>
                </a:lnTo>
                <a:lnTo>
                  <a:pt x="5768" y="16254"/>
                </a:lnTo>
                <a:lnTo>
                  <a:pt x="5816" y="16327"/>
                </a:lnTo>
                <a:lnTo>
                  <a:pt x="5889" y="16376"/>
                </a:lnTo>
                <a:lnTo>
                  <a:pt x="5987" y="16400"/>
                </a:lnTo>
                <a:lnTo>
                  <a:pt x="6181" y="16400"/>
                </a:lnTo>
                <a:lnTo>
                  <a:pt x="6425" y="16352"/>
                </a:lnTo>
                <a:lnTo>
                  <a:pt x="6449" y="16644"/>
                </a:lnTo>
                <a:lnTo>
                  <a:pt x="6230" y="16668"/>
                </a:lnTo>
                <a:lnTo>
                  <a:pt x="6035" y="16717"/>
                </a:lnTo>
                <a:lnTo>
                  <a:pt x="5962" y="16765"/>
                </a:lnTo>
                <a:lnTo>
                  <a:pt x="5865" y="16790"/>
                </a:lnTo>
                <a:lnTo>
                  <a:pt x="5841" y="16838"/>
                </a:lnTo>
                <a:lnTo>
                  <a:pt x="5841" y="16887"/>
                </a:lnTo>
                <a:lnTo>
                  <a:pt x="5841" y="16911"/>
                </a:lnTo>
                <a:lnTo>
                  <a:pt x="5889" y="16936"/>
                </a:lnTo>
                <a:lnTo>
                  <a:pt x="6084" y="16960"/>
                </a:lnTo>
                <a:lnTo>
                  <a:pt x="6279" y="16984"/>
                </a:lnTo>
                <a:lnTo>
                  <a:pt x="6449" y="16984"/>
                </a:lnTo>
                <a:lnTo>
                  <a:pt x="6449" y="17276"/>
                </a:lnTo>
                <a:lnTo>
                  <a:pt x="6206" y="17325"/>
                </a:lnTo>
                <a:lnTo>
                  <a:pt x="6011" y="17349"/>
                </a:lnTo>
                <a:lnTo>
                  <a:pt x="5938" y="17398"/>
                </a:lnTo>
                <a:lnTo>
                  <a:pt x="5865" y="17447"/>
                </a:lnTo>
                <a:lnTo>
                  <a:pt x="5841" y="17471"/>
                </a:lnTo>
                <a:lnTo>
                  <a:pt x="5841" y="17520"/>
                </a:lnTo>
                <a:lnTo>
                  <a:pt x="5841" y="17544"/>
                </a:lnTo>
                <a:lnTo>
                  <a:pt x="5865" y="17568"/>
                </a:lnTo>
                <a:lnTo>
                  <a:pt x="5987" y="17641"/>
                </a:lnTo>
                <a:lnTo>
                  <a:pt x="6133" y="17690"/>
                </a:lnTo>
                <a:lnTo>
                  <a:pt x="6303" y="17690"/>
                </a:lnTo>
                <a:lnTo>
                  <a:pt x="6449" y="17666"/>
                </a:lnTo>
                <a:lnTo>
                  <a:pt x="6449" y="17958"/>
                </a:lnTo>
                <a:lnTo>
                  <a:pt x="6303" y="17982"/>
                </a:lnTo>
                <a:lnTo>
                  <a:pt x="6181" y="18031"/>
                </a:lnTo>
                <a:lnTo>
                  <a:pt x="6011" y="18055"/>
                </a:lnTo>
                <a:lnTo>
                  <a:pt x="5914" y="18104"/>
                </a:lnTo>
                <a:lnTo>
                  <a:pt x="5841" y="18152"/>
                </a:lnTo>
                <a:lnTo>
                  <a:pt x="5816" y="18177"/>
                </a:lnTo>
                <a:lnTo>
                  <a:pt x="5816" y="18225"/>
                </a:lnTo>
                <a:lnTo>
                  <a:pt x="5841" y="18250"/>
                </a:lnTo>
                <a:lnTo>
                  <a:pt x="5865" y="18274"/>
                </a:lnTo>
                <a:lnTo>
                  <a:pt x="5987" y="18323"/>
                </a:lnTo>
                <a:lnTo>
                  <a:pt x="6157" y="18371"/>
                </a:lnTo>
                <a:lnTo>
                  <a:pt x="6303" y="18371"/>
                </a:lnTo>
                <a:lnTo>
                  <a:pt x="6449" y="18347"/>
                </a:lnTo>
                <a:lnTo>
                  <a:pt x="6473" y="18444"/>
                </a:lnTo>
                <a:lnTo>
                  <a:pt x="6303" y="18469"/>
                </a:lnTo>
                <a:lnTo>
                  <a:pt x="6157" y="18542"/>
                </a:lnTo>
                <a:lnTo>
                  <a:pt x="6035" y="18615"/>
                </a:lnTo>
                <a:lnTo>
                  <a:pt x="5914" y="18688"/>
                </a:lnTo>
                <a:lnTo>
                  <a:pt x="5889" y="18736"/>
                </a:lnTo>
                <a:lnTo>
                  <a:pt x="5889" y="18761"/>
                </a:lnTo>
                <a:lnTo>
                  <a:pt x="5914" y="18785"/>
                </a:lnTo>
                <a:lnTo>
                  <a:pt x="5962" y="18809"/>
                </a:lnTo>
                <a:lnTo>
                  <a:pt x="6108" y="18809"/>
                </a:lnTo>
                <a:lnTo>
                  <a:pt x="6279" y="18785"/>
                </a:lnTo>
                <a:lnTo>
                  <a:pt x="6498" y="18761"/>
                </a:lnTo>
                <a:lnTo>
                  <a:pt x="6522" y="18980"/>
                </a:lnTo>
                <a:lnTo>
                  <a:pt x="6376" y="19028"/>
                </a:lnTo>
                <a:lnTo>
                  <a:pt x="6254" y="19101"/>
                </a:lnTo>
                <a:lnTo>
                  <a:pt x="5987" y="19223"/>
                </a:lnTo>
                <a:lnTo>
                  <a:pt x="5962" y="19272"/>
                </a:lnTo>
                <a:lnTo>
                  <a:pt x="5962" y="19320"/>
                </a:lnTo>
                <a:lnTo>
                  <a:pt x="5987" y="19369"/>
                </a:lnTo>
                <a:lnTo>
                  <a:pt x="6011" y="19393"/>
                </a:lnTo>
                <a:lnTo>
                  <a:pt x="6425" y="19393"/>
                </a:lnTo>
                <a:lnTo>
                  <a:pt x="6595" y="19345"/>
                </a:lnTo>
                <a:lnTo>
                  <a:pt x="6619" y="19393"/>
                </a:lnTo>
                <a:lnTo>
                  <a:pt x="6571" y="19442"/>
                </a:lnTo>
                <a:lnTo>
                  <a:pt x="6522" y="19515"/>
                </a:lnTo>
                <a:lnTo>
                  <a:pt x="6254" y="19637"/>
                </a:lnTo>
                <a:lnTo>
                  <a:pt x="6230" y="19661"/>
                </a:lnTo>
                <a:lnTo>
                  <a:pt x="6206" y="19734"/>
                </a:lnTo>
                <a:lnTo>
                  <a:pt x="6230" y="19758"/>
                </a:lnTo>
                <a:lnTo>
                  <a:pt x="6279" y="19783"/>
                </a:lnTo>
                <a:lnTo>
                  <a:pt x="6595" y="19758"/>
                </a:lnTo>
                <a:lnTo>
                  <a:pt x="6668" y="19783"/>
                </a:lnTo>
                <a:lnTo>
                  <a:pt x="6887" y="19856"/>
                </a:lnTo>
                <a:lnTo>
                  <a:pt x="7106" y="19904"/>
                </a:lnTo>
                <a:lnTo>
                  <a:pt x="7203" y="19953"/>
                </a:lnTo>
                <a:lnTo>
                  <a:pt x="7252" y="20001"/>
                </a:lnTo>
                <a:lnTo>
                  <a:pt x="7276" y="20050"/>
                </a:lnTo>
                <a:lnTo>
                  <a:pt x="7276" y="20123"/>
                </a:lnTo>
                <a:lnTo>
                  <a:pt x="7252" y="20172"/>
                </a:lnTo>
                <a:lnTo>
                  <a:pt x="7203" y="20245"/>
                </a:lnTo>
                <a:lnTo>
                  <a:pt x="7057" y="20342"/>
                </a:lnTo>
                <a:lnTo>
                  <a:pt x="6936" y="20391"/>
                </a:lnTo>
                <a:lnTo>
                  <a:pt x="6814" y="20439"/>
                </a:lnTo>
                <a:lnTo>
                  <a:pt x="6692" y="20464"/>
                </a:lnTo>
                <a:lnTo>
                  <a:pt x="6571" y="20464"/>
                </a:lnTo>
                <a:lnTo>
                  <a:pt x="6303" y="20439"/>
                </a:lnTo>
                <a:lnTo>
                  <a:pt x="5889" y="20439"/>
                </a:lnTo>
                <a:lnTo>
                  <a:pt x="5768" y="20391"/>
                </a:lnTo>
                <a:lnTo>
                  <a:pt x="5670" y="20318"/>
                </a:lnTo>
                <a:lnTo>
                  <a:pt x="5597" y="20220"/>
                </a:lnTo>
                <a:lnTo>
                  <a:pt x="5524" y="20099"/>
                </a:lnTo>
                <a:lnTo>
                  <a:pt x="5476" y="19929"/>
                </a:lnTo>
                <a:lnTo>
                  <a:pt x="5403" y="19612"/>
                </a:lnTo>
                <a:lnTo>
                  <a:pt x="5354" y="19247"/>
                </a:lnTo>
                <a:lnTo>
                  <a:pt x="5330" y="18882"/>
                </a:lnTo>
                <a:lnTo>
                  <a:pt x="5305" y="18371"/>
                </a:lnTo>
                <a:lnTo>
                  <a:pt x="5184" y="16960"/>
                </a:lnTo>
                <a:lnTo>
                  <a:pt x="5111" y="16254"/>
                </a:lnTo>
                <a:lnTo>
                  <a:pt x="5038" y="15549"/>
                </a:lnTo>
                <a:lnTo>
                  <a:pt x="4965" y="15086"/>
                </a:lnTo>
                <a:lnTo>
                  <a:pt x="4867" y="14600"/>
                </a:lnTo>
                <a:lnTo>
                  <a:pt x="4624" y="13675"/>
                </a:lnTo>
                <a:lnTo>
                  <a:pt x="4527" y="13310"/>
                </a:lnTo>
                <a:lnTo>
                  <a:pt x="4454" y="13018"/>
                </a:lnTo>
                <a:lnTo>
                  <a:pt x="4405" y="12896"/>
                </a:lnTo>
                <a:lnTo>
                  <a:pt x="4356" y="12823"/>
                </a:lnTo>
                <a:lnTo>
                  <a:pt x="4356" y="12799"/>
                </a:lnTo>
                <a:lnTo>
                  <a:pt x="4332" y="12750"/>
                </a:lnTo>
                <a:lnTo>
                  <a:pt x="4283" y="12702"/>
                </a:lnTo>
                <a:lnTo>
                  <a:pt x="4235" y="12677"/>
                </a:lnTo>
                <a:lnTo>
                  <a:pt x="4186" y="12653"/>
                </a:lnTo>
                <a:lnTo>
                  <a:pt x="4113" y="12677"/>
                </a:lnTo>
                <a:lnTo>
                  <a:pt x="4040" y="12750"/>
                </a:lnTo>
                <a:lnTo>
                  <a:pt x="3991" y="12848"/>
                </a:lnTo>
                <a:lnTo>
                  <a:pt x="3918" y="13091"/>
                </a:lnTo>
                <a:lnTo>
                  <a:pt x="3870" y="13286"/>
                </a:lnTo>
                <a:lnTo>
                  <a:pt x="3772" y="13237"/>
                </a:lnTo>
                <a:lnTo>
                  <a:pt x="3675" y="13213"/>
                </a:lnTo>
                <a:lnTo>
                  <a:pt x="3626" y="13237"/>
                </a:lnTo>
                <a:lnTo>
                  <a:pt x="3602" y="13310"/>
                </a:lnTo>
                <a:lnTo>
                  <a:pt x="3626" y="13383"/>
                </a:lnTo>
                <a:lnTo>
                  <a:pt x="3675" y="13456"/>
                </a:lnTo>
                <a:lnTo>
                  <a:pt x="3748" y="13529"/>
                </a:lnTo>
                <a:lnTo>
                  <a:pt x="3821" y="13578"/>
                </a:lnTo>
                <a:lnTo>
                  <a:pt x="3797" y="13772"/>
                </a:lnTo>
                <a:lnTo>
                  <a:pt x="3651" y="13772"/>
                </a:lnTo>
                <a:lnTo>
                  <a:pt x="3505" y="13821"/>
                </a:lnTo>
                <a:lnTo>
                  <a:pt x="3480" y="13845"/>
                </a:lnTo>
                <a:lnTo>
                  <a:pt x="3505" y="13870"/>
                </a:lnTo>
                <a:lnTo>
                  <a:pt x="3651" y="13943"/>
                </a:lnTo>
                <a:lnTo>
                  <a:pt x="3772" y="14016"/>
                </a:lnTo>
                <a:lnTo>
                  <a:pt x="3724" y="14405"/>
                </a:lnTo>
                <a:lnTo>
                  <a:pt x="3505" y="14381"/>
                </a:lnTo>
                <a:lnTo>
                  <a:pt x="3407" y="14381"/>
                </a:lnTo>
                <a:lnTo>
                  <a:pt x="3310" y="14405"/>
                </a:lnTo>
                <a:lnTo>
                  <a:pt x="3286" y="14454"/>
                </a:lnTo>
                <a:lnTo>
                  <a:pt x="3286" y="14478"/>
                </a:lnTo>
                <a:lnTo>
                  <a:pt x="3286" y="14502"/>
                </a:lnTo>
                <a:lnTo>
                  <a:pt x="3383" y="14551"/>
                </a:lnTo>
                <a:lnTo>
                  <a:pt x="3480" y="14624"/>
                </a:lnTo>
                <a:lnTo>
                  <a:pt x="3675" y="14721"/>
                </a:lnTo>
                <a:lnTo>
                  <a:pt x="3675" y="14892"/>
                </a:lnTo>
                <a:lnTo>
                  <a:pt x="3480" y="14892"/>
                </a:lnTo>
                <a:lnTo>
                  <a:pt x="3286" y="14916"/>
                </a:lnTo>
                <a:lnTo>
                  <a:pt x="3213" y="14940"/>
                </a:lnTo>
                <a:lnTo>
                  <a:pt x="3140" y="14965"/>
                </a:lnTo>
                <a:lnTo>
                  <a:pt x="3115" y="15013"/>
                </a:lnTo>
                <a:lnTo>
                  <a:pt x="3115" y="15038"/>
                </a:lnTo>
                <a:lnTo>
                  <a:pt x="3140" y="15086"/>
                </a:lnTo>
                <a:lnTo>
                  <a:pt x="3188" y="15135"/>
                </a:lnTo>
                <a:lnTo>
                  <a:pt x="3310" y="15208"/>
                </a:lnTo>
                <a:lnTo>
                  <a:pt x="3456" y="15232"/>
                </a:lnTo>
                <a:lnTo>
                  <a:pt x="3626" y="15257"/>
                </a:lnTo>
                <a:lnTo>
                  <a:pt x="3578" y="15573"/>
                </a:lnTo>
                <a:lnTo>
                  <a:pt x="3334" y="15549"/>
                </a:lnTo>
                <a:lnTo>
                  <a:pt x="3018" y="15549"/>
                </a:lnTo>
                <a:lnTo>
                  <a:pt x="2921" y="15573"/>
                </a:lnTo>
                <a:lnTo>
                  <a:pt x="2896" y="15597"/>
                </a:lnTo>
                <a:lnTo>
                  <a:pt x="2896" y="15622"/>
                </a:lnTo>
                <a:lnTo>
                  <a:pt x="2945" y="15695"/>
                </a:lnTo>
                <a:lnTo>
                  <a:pt x="3018" y="15743"/>
                </a:lnTo>
                <a:lnTo>
                  <a:pt x="3164" y="15816"/>
                </a:lnTo>
                <a:lnTo>
                  <a:pt x="3359" y="15889"/>
                </a:lnTo>
                <a:lnTo>
                  <a:pt x="3553" y="15914"/>
                </a:lnTo>
                <a:lnTo>
                  <a:pt x="3529" y="16011"/>
                </a:lnTo>
                <a:lnTo>
                  <a:pt x="3261" y="16035"/>
                </a:lnTo>
                <a:lnTo>
                  <a:pt x="3115" y="16060"/>
                </a:lnTo>
                <a:lnTo>
                  <a:pt x="2994" y="16108"/>
                </a:lnTo>
                <a:lnTo>
                  <a:pt x="2969" y="16133"/>
                </a:lnTo>
                <a:lnTo>
                  <a:pt x="2969" y="16181"/>
                </a:lnTo>
                <a:lnTo>
                  <a:pt x="2969" y="16206"/>
                </a:lnTo>
                <a:lnTo>
                  <a:pt x="2994" y="16230"/>
                </a:lnTo>
                <a:lnTo>
                  <a:pt x="3115" y="16279"/>
                </a:lnTo>
                <a:lnTo>
                  <a:pt x="3237" y="16303"/>
                </a:lnTo>
                <a:lnTo>
                  <a:pt x="3480" y="16327"/>
                </a:lnTo>
                <a:lnTo>
                  <a:pt x="3432" y="16790"/>
                </a:lnTo>
                <a:lnTo>
                  <a:pt x="3261" y="16790"/>
                </a:lnTo>
                <a:lnTo>
                  <a:pt x="3115" y="16814"/>
                </a:lnTo>
                <a:lnTo>
                  <a:pt x="2872" y="16838"/>
                </a:lnTo>
                <a:lnTo>
                  <a:pt x="2775" y="16887"/>
                </a:lnTo>
                <a:lnTo>
                  <a:pt x="2677" y="16960"/>
                </a:lnTo>
                <a:lnTo>
                  <a:pt x="2653" y="17033"/>
                </a:lnTo>
                <a:lnTo>
                  <a:pt x="2677" y="17082"/>
                </a:lnTo>
                <a:lnTo>
                  <a:pt x="2702" y="17106"/>
                </a:lnTo>
                <a:lnTo>
                  <a:pt x="2799" y="17155"/>
                </a:lnTo>
                <a:lnTo>
                  <a:pt x="2896" y="17155"/>
                </a:lnTo>
                <a:lnTo>
                  <a:pt x="3091" y="17179"/>
                </a:lnTo>
                <a:lnTo>
                  <a:pt x="3383" y="17203"/>
                </a:lnTo>
                <a:lnTo>
                  <a:pt x="3359" y="17398"/>
                </a:lnTo>
                <a:lnTo>
                  <a:pt x="3188" y="17398"/>
                </a:lnTo>
                <a:lnTo>
                  <a:pt x="3042" y="17422"/>
                </a:lnTo>
                <a:lnTo>
                  <a:pt x="2750" y="17520"/>
                </a:lnTo>
                <a:lnTo>
                  <a:pt x="2702" y="17544"/>
                </a:lnTo>
                <a:lnTo>
                  <a:pt x="2677" y="17593"/>
                </a:lnTo>
                <a:lnTo>
                  <a:pt x="2702" y="17641"/>
                </a:lnTo>
                <a:lnTo>
                  <a:pt x="2750" y="17666"/>
                </a:lnTo>
                <a:lnTo>
                  <a:pt x="2896" y="17714"/>
                </a:lnTo>
                <a:lnTo>
                  <a:pt x="3018" y="17739"/>
                </a:lnTo>
                <a:lnTo>
                  <a:pt x="3310" y="17739"/>
                </a:lnTo>
                <a:lnTo>
                  <a:pt x="3310" y="17763"/>
                </a:lnTo>
                <a:lnTo>
                  <a:pt x="3286" y="17933"/>
                </a:lnTo>
                <a:lnTo>
                  <a:pt x="3018" y="17958"/>
                </a:lnTo>
                <a:lnTo>
                  <a:pt x="2799" y="17982"/>
                </a:lnTo>
                <a:lnTo>
                  <a:pt x="2702" y="18031"/>
                </a:lnTo>
                <a:lnTo>
                  <a:pt x="2629" y="18079"/>
                </a:lnTo>
                <a:lnTo>
                  <a:pt x="2604" y="18128"/>
                </a:lnTo>
                <a:lnTo>
                  <a:pt x="2604" y="18177"/>
                </a:lnTo>
                <a:lnTo>
                  <a:pt x="2653" y="18250"/>
                </a:lnTo>
                <a:lnTo>
                  <a:pt x="2702" y="18274"/>
                </a:lnTo>
                <a:lnTo>
                  <a:pt x="2775" y="18298"/>
                </a:lnTo>
                <a:lnTo>
                  <a:pt x="2848" y="18323"/>
                </a:lnTo>
                <a:lnTo>
                  <a:pt x="3018" y="18323"/>
                </a:lnTo>
                <a:lnTo>
                  <a:pt x="3164" y="18298"/>
                </a:lnTo>
                <a:lnTo>
                  <a:pt x="3237" y="18323"/>
                </a:lnTo>
                <a:lnTo>
                  <a:pt x="3213" y="18517"/>
                </a:lnTo>
                <a:lnTo>
                  <a:pt x="2848" y="18566"/>
                </a:lnTo>
                <a:lnTo>
                  <a:pt x="2677" y="18615"/>
                </a:lnTo>
                <a:lnTo>
                  <a:pt x="2604" y="18663"/>
                </a:lnTo>
                <a:lnTo>
                  <a:pt x="2531" y="18712"/>
                </a:lnTo>
                <a:lnTo>
                  <a:pt x="2507" y="18761"/>
                </a:lnTo>
                <a:lnTo>
                  <a:pt x="2507" y="18785"/>
                </a:lnTo>
                <a:lnTo>
                  <a:pt x="2531" y="18809"/>
                </a:lnTo>
                <a:lnTo>
                  <a:pt x="2556" y="18834"/>
                </a:lnTo>
                <a:lnTo>
                  <a:pt x="2702" y="18882"/>
                </a:lnTo>
                <a:lnTo>
                  <a:pt x="3164" y="18882"/>
                </a:lnTo>
                <a:lnTo>
                  <a:pt x="3115" y="19223"/>
                </a:lnTo>
                <a:lnTo>
                  <a:pt x="2799" y="19199"/>
                </a:lnTo>
                <a:lnTo>
                  <a:pt x="2677" y="19199"/>
                </a:lnTo>
                <a:lnTo>
                  <a:pt x="2580" y="19223"/>
                </a:lnTo>
                <a:lnTo>
                  <a:pt x="2483" y="19247"/>
                </a:lnTo>
                <a:lnTo>
                  <a:pt x="2410" y="19320"/>
                </a:lnTo>
                <a:lnTo>
                  <a:pt x="2410" y="19369"/>
                </a:lnTo>
                <a:lnTo>
                  <a:pt x="2410" y="19393"/>
                </a:lnTo>
                <a:lnTo>
                  <a:pt x="2483" y="19466"/>
                </a:lnTo>
                <a:lnTo>
                  <a:pt x="2580" y="19515"/>
                </a:lnTo>
                <a:lnTo>
                  <a:pt x="2702" y="19564"/>
                </a:lnTo>
                <a:lnTo>
                  <a:pt x="2799" y="19564"/>
                </a:lnTo>
                <a:lnTo>
                  <a:pt x="3042" y="19612"/>
                </a:lnTo>
                <a:lnTo>
                  <a:pt x="3018" y="19807"/>
                </a:lnTo>
                <a:lnTo>
                  <a:pt x="2896" y="19807"/>
                </a:lnTo>
                <a:lnTo>
                  <a:pt x="2556" y="19856"/>
                </a:lnTo>
                <a:lnTo>
                  <a:pt x="2483" y="19880"/>
                </a:lnTo>
                <a:lnTo>
                  <a:pt x="2434" y="19904"/>
                </a:lnTo>
                <a:lnTo>
                  <a:pt x="2337" y="20001"/>
                </a:lnTo>
                <a:lnTo>
                  <a:pt x="2312" y="20026"/>
                </a:lnTo>
                <a:lnTo>
                  <a:pt x="2337" y="20074"/>
                </a:lnTo>
                <a:lnTo>
                  <a:pt x="2434" y="20123"/>
                </a:lnTo>
                <a:lnTo>
                  <a:pt x="2531" y="20147"/>
                </a:lnTo>
                <a:lnTo>
                  <a:pt x="2726" y="20172"/>
                </a:lnTo>
                <a:lnTo>
                  <a:pt x="2507" y="20269"/>
                </a:lnTo>
                <a:lnTo>
                  <a:pt x="2288" y="20366"/>
                </a:lnTo>
                <a:lnTo>
                  <a:pt x="1801" y="20512"/>
                </a:lnTo>
                <a:lnTo>
                  <a:pt x="1655" y="20537"/>
                </a:lnTo>
                <a:lnTo>
                  <a:pt x="1485" y="20561"/>
                </a:lnTo>
                <a:lnTo>
                  <a:pt x="1315" y="20537"/>
                </a:lnTo>
                <a:lnTo>
                  <a:pt x="1145" y="20488"/>
                </a:lnTo>
                <a:lnTo>
                  <a:pt x="1120" y="20464"/>
                </a:lnTo>
                <a:lnTo>
                  <a:pt x="1096" y="20415"/>
                </a:lnTo>
                <a:lnTo>
                  <a:pt x="1096" y="20391"/>
                </a:lnTo>
                <a:lnTo>
                  <a:pt x="1096" y="20342"/>
                </a:lnTo>
                <a:lnTo>
                  <a:pt x="1145" y="20245"/>
                </a:lnTo>
                <a:lnTo>
                  <a:pt x="1242" y="20123"/>
                </a:lnTo>
                <a:lnTo>
                  <a:pt x="1485" y="19929"/>
                </a:lnTo>
                <a:lnTo>
                  <a:pt x="1631" y="19831"/>
                </a:lnTo>
                <a:lnTo>
                  <a:pt x="1680" y="19807"/>
                </a:lnTo>
                <a:lnTo>
                  <a:pt x="1704" y="19758"/>
                </a:lnTo>
                <a:lnTo>
                  <a:pt x="1704" y="19710"/>
                </a:lnTo>
                <a:lnTo>
                  <a:pt x="1704" y="19661"/>
                </a:lnTo>
                <a:lnTo>
                  <a:pt x="1728" y="19588"/>
                </a:lnTo>
                <a:lnTo>
                  <a:pt x="1826" y="18785"/>
                </a:lnTo>
                <a:lnTo>
                  <a:pt x="1923" y="18006"/>
                </a:lnTo>
                <a:lnTo>
                  <a:pt x="2045" y="16425"/>
                </a:lnTo>
                <a:lnTo>
                  <a:pt x="2142" y="14843"/>
                </a:lnTo>
                <a:lnTo>
                  <a:pt x="2264" y="13237"/>
                </a:lnTo>
                <a:lnTo>
                  <a:pt x="2410" y="11631"/>
                </a:lnTo>
                <a:lnTo>
                  <a:pt x="2531" y="10025"/>
                </a:lnTo>
                <a:lnTo>
                  <a:pt x="2556" y="9368"/>
                </a:lnTo>
                <a:lnTo>
                  <a:pt x="2580" y="8663"/>
                </a:lnTo>
                <a:lnTo>
                  <a:pt x="2580" y="8322"/>
                </a:lnTo>
                <a:lnTo>
                  <a:pt x="2580" y="7981"/>
                </a:lnTo>
                <a:lnTo>
                  <a:pt x="2531" y="7641"/>
                </a:lnTo>
                <a:lnTo>
                  <a:pt x="2483" y="7324"/>
                </a:lnTo>
                <a:lnTo>
                  <a:pt x="2483" y="7251"/>
                </a:lnTo>
                <a:lnTo>
                  <a:pt x="2458" y="7178"/>
                </a:lnTo>
                <a:lnTo>
                  <a:pt x="2434" y="7130"/>
                </a:lnTo>
                <a:lnTo>
                  <a:pt x="2410" y="7105"/>
                </a:lnTo>
                <a:lnTo>
                  <a:pt x="2337" y="7057"/>
                </a:lnTo>
                <a:lnTo>
                  <a:pt x="2239" y="7057"/>
                </a:lnTo>
                <a:lnTo>
                  <a:pt x="2166" y="7105"/>
                </a:lnTo>
                <a:lnTo>
                  <a:pt x="2020" y="7130"/>
                </a:lnTo>
                <a:lnTo>
                  <a:pt x="1899" y="7154"/>
                </a:lnTo>
                <a:lnTo>
                  <a:pt x="1826" y="7227"/>
                </a:lnTo>
                <a:lnTo>
                  <a:pt x="1801" y="7300"/>
                </a:lnTo>
                <a:lnTo>
                  <a:pt x="1801" y="7349"/>
                </a:lnTo>
                <a:lnTo>
                  <a:pt x="1801" y="7397"/>
                </a:lnTo>
                <a:lnTo>
                  <a:pt x="1874" y="7446"/>
                </a:lnTo>
                <a:lnTo>
                  <a:pt x="1923" y="7470"/>
                </a:lnTo>
                <a:lnTo>
                  <a:pt x="1899" y="7519"/>
                </a:lnTo>
                <a:lnTo>
                  <a:pt x="1704" y="7519"/>
                </a:lnTo>
                <a:lnTo>
                  <a:pt x="1631" y="7543"/>
                </a:lnTo>
                <a:lnTo>
                  <a:pt x="1558" y="7592"/>
                </a:lnTo>
                <a:lnTo>
                  <a:pt x="1534" y="7665"/>
                </a:lnTo>
                <a:lnTo>
                  <a:pt x="1534" y="7714"/>
                </a:lnTo>
                <a:lnTo>
                  <a:pt x="1558" y="7738"/>
                </a:lnTo>
                <a:lnTo>
                  <a:pt x="1631" y="7811"/>
                </a:lnTo>
                <a:lnTo>
                  <a:pt x="1753" y="7860"/>
                </a:lnTo>
                <a:lnTo>
                  <a:pt x="1728" y="7957"/>
                </a:lnTo>
                <a:lnTo>
                  <a:pt x="1582" y="7957"/>
                </a:lnTo>
                <a:lnTo>
                  <a:pt x="1461" y="8006"/>
                </a:lnTo>
                <a:lnTo>
                  <a:pt x="1412" y="8054"/>
                </a:lnTo>
                <a:lnTo>
                  <a:pt x="1388" y="8127"/>
                </a:lnTo>
                <a:lnTo>
                  <a:pt x="1412" y="8200"/>
                </a:lnTo>
                <a:lnTo>
                  <a:pt x="1461" y="8249"/>
                </a:lnTo>
                <a:lnTo>
                  <a:pt x="1534" y="8273"/>
                </a:lnTo>
                <a:lnTo>
                  <a:pt x="1631" y="8298"/>
                </a:lnTo>
                <a:lnTo>
                  <a:pt x="1582" y="8468"/>
                </a:lnTo>
                <a:lnTo>
                  <a:pt x="1437" y="8468"/>
                </a:lnTo>
                <a:lnTo>
                  <a:pt x="1364" y="8517"/>
                </a:lnTo>
                <a:lnTo>
                  <a:pt x="1291" y="8541"/>
                </a:lnTo>
                <a:lnTo>
                  <a:pt x="1291" y="8590"/>
                </a:lnTo>
                <a:lnTo>
                  <a:pt x="1291" y="8638"/>
                </a:lnTo>
                <a:lnTo>
                  <a:pt x="1339" y="8687"/>
                </a:lnTo>
                <a:lnTo>
                  <a:pt x="1388" y="8736"/>
                </a:lnTo>
                <a:lnTo>
                  <a:pt x="1509" y="8760"/>
                </a:lnTo>
                <a:lnTo>
                  <a:pt x="1485" y="8833"/>
                </a:lnTo>
                <a:lnTo>
                  <a:pt x="1461" y="8930"/>
                </a:lnTo>
                <a:lnTo>
                  <a:pt x="1315" y="8955"/>
                </a:lnTo>
                <a:lnTo>
                  <a:pt x="1242" y="8979"/>
                </a:lnTo>
                <a:lnTo>
                  <a:pt x="1193" y="9028"/>
                </a:lnTo>
                <a:lnTo>
                  <a:pt x="1169" y="9076"/>
                </a:lnTo>
                <a:lnTo>
                  <a:pt x="1169" y="9149"/>
                </a:lnTo>
                <a:lnTo>
                  <a:pt x="1218" y="9198"/>
                </a:lnTo>
                <a:lnTo>
                  <a:pt x="1242" y="9222"/>
                </a:lnTo>
                <a:lnTo>
                  <a:pt x="1364" y="9271"/>
                </a:lnTo>
                <a:lnTo>
                  <a:pt x="1364" y="9295"/>
                </a:lnTo>
                <a:lnTo>
                  <a:pt x="1315" y="9320"/>
                </a:lnTo>
                <a:lnTo>
                  <a:pt x="1169" y="9344"/>
                </a:lnTo>
                <a:lnTo>
                  <a:pt x="1096" y="9393"/>
                </a:lnTo>
                <a:lnTo>
                  <a:pt x="1047" y="9441"/>
                </a:lnTo>
                <a:lnTo>
                  <a:pt x="1023" y="9539"/>
                </a:lnTo>
                <a:lnTo>
                  <a:pt x="1047" y="9563"/>
                </a:lnTo>
                <a:lnTo>
                  <a:pt x="1072" y="9612"/>
                </a:lnTo>
                <a:lnTo>
                  <a:pt x="1120" y="9636"/>
                </a:lnTo>
                <a:lnTo>
                  <a:pt x="1169" y="9660"/>
                </a:lnTo>
                <a:lnTo>
                  <a:pt x="1291" y="9660"/>
                </a:lnTo>
                <a:lnTo>
                  <a:pt x="1266" y="9733"/>
                </a:lnTo>
                <a:lnTo>
                  <a:pt x="1145" y="9733"/>
                </a:lnTo>
                <a:lnTo>
                  <a:pt x="1072" y="9758"/>
                </a:lnTo>
                <a:lnTo>
                  <a:pt x="1023" y="9806"/>
                </a:lnTo>
                <a:lnTo>
                  <a:pt x="999" y="9879"/>
                </a:lnTo>
                <a:lnTo>
                  <a:pt x="1023" y="9952"/>
                </a:lnTo>
                <a:lnTo>
                  <a:pt x="1120" y="10001"/>
                </a:lnTo>
                <a:lnTo>
                  <a:pt x="1218" y="10025"/>
                </a:lnTo>
                <a:lnTo>
                  <a:pt x="1169" y="10269"/>
                </a:lnTo>
                <a:lnTo>
                  <a:pt x="1096" y="10244"/>
                </a:lnTo>
                <a:lnTo>
                  <a:pt x="1023" y="10269"/>
                </a:lnTo>
                <a:lnTo>
                  <a:pt x="974" y="10293"/>
                </a:lnTo>
                <a:lnTo>
                  <a:pt x="926" y="10342"/>
                </a:lnTo>
                <a:lnTo>
                  <a:pt x="926" y="10390"/>
                </a:lnTo>
                <a:lnTo>
                  <a:pt x="926" y="10439"/>
                </a:lnTo>
                <a:lnTo>
                  <a:pt x="950" y="10488"/>
                </a:lnTo>
                <a:lnTo>
                  <a:pt x="999" y="10536"/>
                </a:lnTo>
                <a:lnTo>
                  <a:pt x="1096" y="10609"/>
                </a:lnTo>
                <a:lnTo>
                  <a:pt x="1072" y="10634"/>
                </a:lnTo>
                <a:lnTo>
                  <a:pt x="1047" y="10682"/>
                </a:lnTo>
                <a:lnTo>
                  <a:pt x="1047" y="10755"/>
                </a:lnTo>
                <a:lnTo>
                  <a:pt x="1047" y="10804"/>
                </a:lnTo>
                <a:lnTo>
                  <a:pt x="1145" y="11096"/>
                </a:lnTo>
                <a:lnTo>
                  <a:pt x="1169" y="11291"/>
                </a:lnTo>
                <a:lnTo>
                  <a:pt x="1193" y="11461"/>
                </a:lnTo>
                <a:lnTo>
                  <a:pt x="1193" y="11631"/>
                </a:lnTo>
                <a:lnTo>
                  <a:pt x="1120" y="11777"/>
                </a:lnTo>
                <a:lnTo>
                  <a:pt x="1096" y="11826"/>
                </a:lnTo>
                <a:lnTo>
                  <a:pt x="1023" y="11875"/>
                </a:lnTo>
                <a:lnTo>
                  <a:pt x="950" y="11923"/>
                </a:lnTo>
                <a:lnTo>
                  <a:pt x="780" y="11923"/>
                </a:lnTo>
                <a:lnTo>
                  <a:pt x="707" y="11875"/>
                </a:lnTo>
                <a:lnTo>
                  <a:pt x="658" y="11826"/>
                </a:lnTo>
                <a:lnTo>
                  <a:pt x="609" y="11753"/>
                </a:lnTo>
                <a:lnTo>
                  <a:pt x="512" y="11607"/>
                </a:lnTo>
                <a:lnTo>
                  <a:pt x="463" y="11437"/>
                </a:lnTo>
                <a:lnTo>
                  <a:pt x="463" y="11315"/>
                </a:lnTo>
                <a:lnTo>
                  <a:pt x="463" y="11193"/>
                </a:lnTo>
                <a:lnTo>
                  <a:pt x="512" y="10974"/>
                </a:lnTo>
                <a:lnTo>
                  <a:pt x="585" y="10974"/>
                </a:lnTo>
                <a:lnTo>
                  <a:pt x="634" y="10950"/>
                </a:lnTo>
                <a:lnTo>
                  <a:pt x="658" y="10901"/>
                </a:lnTo>
                <a:lnTo>
                  <a:pt x="658" y="10853"/>
                </a:lnTo>
                <a:lnTo>
                  <a:pt x="609" y="10658"/>
                </a:lnTo>
                <a:lnTo>
                  <a:pt x="585" y="10463"/>
                </a:lnTo>
                <a:lnTo>
                  <a:pt x="561" y="10074"/>
                </a:lnTo>
                <a:lnTo>
                  <a:pt x="585" y="9660"/>
                </a:lnTo>
                <a:lnTo>
                  <a:pt x="634" y="9271"/>
                </a:lnTo>
                <a:lnTo>
                  <a:pt x="731" y="8882"/>
                </a:lnTo>
                <a:lnTo>
                  <a:pt x="828" y="8492"/>
                </a:lnTo>
                <a:lnTo>
                  <a:pt x="1072" y="7714"/>
                </a:lnTo>
                <a:lnTo>
                  <a:pt x="1218" y="7227"/>
                </a:lnTo>
                <a:lnTo>
                  <a:pt x="1412" y="6740"/>
                </a:lnTo>
                <a:lnTo>
                  <a:pt x="1631" y="6302"/>
                </a:lnTo>
                <a:lnTo>
                  <a:pt x="1753" y="6108"/>
                </a:lnTo>
                <a:lnTo>
                  <a:pt x="1899" y="5913"/>
                </a:lnTo>
                <a:lnTo>
                  <a:pt x="2045" y="5743"/>
                </a:lnTo>
                <a:lnTo>
                  <a:pt x="2215" y="5572"/>
                </a:lnTo>
                <a:lnTo>
                  <a:pt x="2385" y="5402"/>
                </a:lnTo>
                <a:lnTo>
                  <a:pt x="2580" y="5280"/>
                </a:lnTo>
                <a:lnTo>
                  <a:pt x="2799" y="5159"/>
                </a:lnTo>
                <a:lnTo>
                  <a:pt x="3042" y="5061"/>
                </a:lnTo>
                <a:lnTo>
                  <a:pt x="3286" y="4964"/>
                </a:lnTo>
                <a:lnTo>
                  <a:pt x="3553" y="4891"/>
                </a:lnTo>
                <a:lnTo>
                  <a:pt x="3845" y="4842"/>
                </a:lnTo>
                <a:lnTo>
                  <a:pt x="4113" y="4818"/>
                </a:lnTo>
                <a:lnTo>
                  <a:pt x="4162" y="4842"/>
                </a:lnTo>
                <a:lnTo>
                  <a:pt x="4259" y="4818"/>
                </a:lnTo>
                <a:close/>
                <a:moveTo>
                  <a:pt x="4259" y="0"/>
                </a:moveTo>
                <a:lnTo>
                  <a:pt x="4016" y="25"/>
                </a:lnTo>
                <a:lnTo>
                  <a:pt x="3797" y="98"/>
                </a:lnTo>
                <a:lnTo>
                  <a:pt x="3675" y="98"/>
                </a:lnTo>
                <a:lnTo>
                  <a:pt x="3578" y="146"/>
                </a:lnTo>
                <a:lnTo>
                  <a:pt x="3334" y="244"/>
                </a:lnTo>
                <a:lnTo>
                  <a:pt x="3140" y="390"/>
                </a:lnTo>
                <a:lnTo>
                  <a:pt x="2945" y="536"/>
                </a:lnTo>
                <a:lnTo>
                  <a:pt x="2799" y="682"/>
                </a:lnTo>
                <a:lnTo>
                  <a:pt x="2677" y="852"/>
                </a:lnTo>
                <a:lnTo>
                  <a:pt x="2556" y="1047"/>
                </a:lnTo>
                <a:lnTo>
                  <a:pt x="2458" y="1241"/>
                </a:lnTo>
                <a:lnTo>
                  <a:pt x="2385" y="1436"/>
                </a:lnTo>
                <a:lnTo>
                  <a:pt x="2337" y="1655"/>
                </a:lnTo>
                <a:lnTo>
                  <a:pt x="2288" y="1850"/>
                </a:lnTo>
                <a:lnTo>
                  <a:pt x="2264" y="2069"/>
                </a:lnTo>
                <a:lnTo>
                  <a:pt x="2264" y="2263"/>
                </a:lnTo>
                <a:lnTo>
                  <a:pt x="2288" y="2434"/>
                </a:lnTo>
                <a:lnTo>
                  <a:pt x="2312" y="2628"/>
                </a:lnTo>
                <a:lnTo>
                  <a:pt x="2361" y="2823"/>
                </a:lnTo>
                <a:lnTo>
                  <a:pt x="2434" y="2993"/>
                </a:lnTo>
                <a:lnTo>
                  <a:pt x="2507" y="3164"/>
                </a:lnTo>
                <a:lnTo>
                  <a:pt x="2604" y="3310"/>
                </a:lnTo>
                <a:lnTo>
                  <a:pt x="2702" y="3480"/>
                </a:lnTo>
                <a:lnTo>
                  <a:pt x="2823" y="3626"/>
                </a:lnTo>
                <a:lnTo>
                  <a:pt x="2945" y="3748"/>
                </a:lnTo>
                <a:lnTo>
                  <a:pt x="3067" y="3869"/>
                </a:lnTo>
                <a:lnTo>
                  <a:pt x="3213" y="3991"/>
                </a:lnTo>
                <a:lnTo>
                  <a:pt x="3383" y="4088"/>
                </a:lnTo>
                <a:lnTo>
                  <a:pt x="3553" y="4161"/>
                </a:lnTo>
                <a:lnTo>
                  <a:pt x="3724" y="4210"/>
                </a:lnTo>
                <a:lnTo>
                  <a:pt x="3894" y="4258"/>
                </a:lnTo>
                <a:lnTo>
                  <a:pt x="3894" y="4404"/>
                </a:lnTo>
                <a:lnTo>
                  <a:pt x="3553" y="4429"/>
                </a:lnTo>
                <a:lnTo>
                  <a:pt x="3261" y="4502"/>
                </a:lnTo>
                <a:lnTo>
                  <a:pt x="2969" y="4575"/>
                </a:lnTo>
                <a:lnTo>
                  <a:pt x="2702" y="4696"/>
                </a:lnTo>
                <a:lnTo>
                  <a:pt x="2458" y="4818"/>
                </a:lnTo>
                <a:lnTo>
                  <a:pt x="2239" y="4964"/>
                </a:lnTo>
                <a:lnTo>
                  <a:pt x="2020" y="5110"/>
                </a:lnTo>
                <a:lnTo>
                  <a:pt x="1826" y="5305"/>
                </a:lnTo>
                <a:lnTo>
                  <a:pt x="1655" y="5499"/>
                </a:lnTo>
                <a:lnTo>
                  <a:pt x="1485" y="5694"/>
                </a:lnTo>
                <a:lnTo>
                  <a:pt x="1339" y="5937"/>
                </a:lnTo>
                <a:lnTo>
                  <a:pt x="1193" y="6156"/>
                </a:lnTo>
                <a:lnTo>
                  <a:pt x="1072" y="6400"/>
                </a:lnTo>
                <a:lnTo>
                  <a:pt x="853" y="6935"/>
                </a:lnTo>
                <a:lnTo>
                  <a:pt x="658" y="7470"/>
                </a:lnTo>
                <a:lnTo>
                  <a:pt x="366" y="8492"/>
                </a:lnTo>
                <a:lnTo>
                  <a:pt x="244" y="9003"/>
                </a:lnTo>
                <a:lnTo>
                  <a:pt x="147" y="9514"/>
                </a:lnTo>
                <a:lnTo>
                  <a:pt x="123" y="9782"/>
                </a:lnTo>
                <a:lnTo>
                  <a:pt x="123" y="10098"/>
                </a:lnTo>
                <a:lnTo>
                  <a:pt x="147" y="10415"/>
                </a:lnTo>
                <a:lnTo>
                  <a:pt x="171" y="10561"/>
                </a:lnTo>
                <a:lnTo>
                  <a:pt x="220" y="10682"/>
                </a:lnTo>
                <a:lnTo>
                  <a:pt x="147" y="10755"/>
                </a:lnTo>
                <a:lnTo>
                  <a:pt x="74" y="10853"/>
                </a:lnTo>
                <a:lnTo>
                  <a:pt x="25" y="10974"/>
                </a:lnTo>
                <a:lnTo>
                  <a:pt x="1" y="11096"/>
                </a:lnTo>
                <a:lnTo>
                  <a:pt x="1" y="11339"/>
                </a:lnTo>
                <a:lnTo>
                  <a:pt x="25" y="11558"/>
                </a:lnTo>
                <a:lnTo>
                  <a:pt x="74" y="11704"/>
                </a:lnTo>
                <a:lnTo>
                  <a:pt x="123" y="11826"/>
                </a:lnTo>
                <a:lnTo>
                  <a:pt x="196" y="11972"/>
                </a:lnTo>
                <a:lnTo>
                  <a:pt x="269" y="12093"/>
                </a:lnTo>
                <a:lnTo>
                  <a:pt x="366" y="12191"/>
                </a:lnTo>
                <a:lnTo>
                  <a:pt x="488" y="12264"/>
                </a:lnTo>
                <a:lnTo>
                  <a:pt x="609" y="12337"/>
                </a:lnTo>
                <a:lnTo>
                  <a:pt x="755" y="12361"/>
                </a:lnTo>
                <a:lnTo>
                  <a:pt x="926" y="12385"/>
                </a:lnTo>
                <a:lnTo>
                  <a:pt x="1072" y="12361"/>
                </a:lnTo>
                <a:lnTo>
                  <a:pt x="1193" y="12312"/>
                </a:lnTo>
                <a:lnTo>
                  <a:pt x="1291" y="12264"/>
                </a:lnTo>
                <a:lnTo>
                  <a:pt x="1388" y="12166"/>
                </a:lnTo>
                <a:lnTo>
                  <a:pt x="1461" y="12069"/>
                </a:lnTo>
                <a:lnTo>
                  <a:pt x="1509" y="11947"/>
                </a:lnTo>
                <a:lnTo>
                  <a:pt x="1534" y="11802"/>
                </a:lnTo>
                <a:lnTo>
                  <a:pt x="1582" y="11510"/>
                </a:lnTo>
                <a:lnTo>
                  <a:pt x="1582" y="11218"/>
                </a:lnTo>
                <a:lnTo>
                  <a:pt x="1534" y="10950"/>
                </a:lnTo>
                <a:lnTo>
                  <a:pt x="1461" y="10707"/>
                </a:lnTo>
                <a:lnTo>
                  <a:pt x="1437" y="10658"/>
                </a:lnTo>
                <a:lnTo>
                  <a:pt x="1485" y="10536"/>
                </a:lnTo>
                <a:lnTo>
                  <a:pt x="1509" y="10488"/>
                </a:lnTo>
                <a:lnTo>
                  <a:pt x="1534" y="10269"/>
                </a:lnTo>
                <a:lnTo>
                  <a:pt x="1582" y="10025"/>
                </a:lnTo>
                <a:lnTo>
                  <a:pt x="1704" y="9539"/>
                </a:lnTo>
                <a:lnTo>
                  <a:pt x="1850" y="9028"/>
                </a:lnTo>
                <a:lnTo>
                  <a:pt x="2142" y="8103"/>
                </a:lnTo>
                <a:lnTo>
                  <a:pt x="2118" y="9344"/>
                </a:lnTo>
                <a:lnTo>
                  <a:pt x="2045" y="10585"/>
                </a:lnTo>
                <a:lnTo>
                  <a:pt x="1947" y="11826"/>
                </a:lnTo>
                <a:lnTo>
                  <a:pt x="1826" y="13067"/>
                </a:lnTo>
                <a:lnTo>
                  <a:pt x="1680" y="14648"/>
                </a:lnTo>
                <a:lnTo>
                  <a:pt x="1558" y="16254"/>
                </a:lnTo>
                <a:lnTo>
                  <a:pt x="1412" y="17860"/>
                </a:lnTo>
                <a:lnTo>
                  <a:pt x="1339" y="18663"/>
                </a:lnTo>
                <a:lnTo>
                  <a:pt x="1218" y="19442"/>
                </a:lnTo>
                <a:lnTo>
                  <a:pt x="1242" y="19564"/>
                </a:lnTo>
                <a:lnTo>
                  <a:pt x="1120" y="19612"/>
                </a:lnTo>
                <a:lnTo>
                  <a:pt x="1023" y="19661"/>
                </a:lnTo>
                <a:lnTo>
                  <a:pt x="950" y="19734"/>
                </a:lnTo>
                <a:lnTo>
                  <a:pt x="853" y="19831"/>
                </a:lnTo>
                <a:lnTo>
                  <a:pt x="731" y="20026"/>
                </a:lnTo>
                <a:lnTo>
                  <a:pt x="634" y="20245"/>
                </a:lnTo>
                <a:lnTo>
                  <a:pt x="634" y="20342"/>
                </a:lnTo>
                <a:lnTo>
                  <a:pt x="609" y="20464"/>
                </a:lnTo>
                <a:lnTo>
                  <a:pt x="634" y="20561"/>
                </a:lnTo>
                <a:lnTo>
                  <a:pt x="658" y="20683"/>
                </a:lnTo>
                <a:lnTo>
                  <a:pt x="731" y="20780"/>
                </a:lnTo>
                <a:lnTo>
                  <a:pt x="804" y="20853"/>
                </a:lnTo>
                <a:lnTo>
                  <a:pt x="901" y="20926"/>
                </a:lnTo>
                <a:lnTo>
                  <a:pt x="1023" y="20999"/>
                </a:lnTo>
                <a:lnTo>
                  <a:pt x="1145" y="21023"/>
                </a:lnTo>
                <a:lnTo>
                  <a:pt x="1266" y="21048"/>
                </a:lnTo>
                <a:lnTo>
                  <a:pt x="1558" y="21072"/>
                </a:lnTo>
                <a:lnTo>
                  <a:pt x="1874" y="21048"/>
                </a:lnTo>
                <a:lnTo>
                  <a:pt x="2191" y="20975"/>
                </a:lnTo>
                <a:lnTo>
                  <a:pt x="2483" y="20877"/>
                </a:lnTo>
                <a:lnTo>
                  <a:pt x="2775" y="20731"/>
                </a:lnTo>
                <a:lnTo>
                  <a:pt x="3042" y="20610"/>
                </a:lnTo>
                <a:lnTo>
                  <a:pt x="3261" y="20439"/>
                </a:lnTo>
                <a:lnTo>
                  <a:pt x="3334" y="20366"/>
                </a:lnTo>
                <a:lnTo>
                  <a:pt x="3359" y="20293"/>
                </a:lnTo>
                <a:lnTo>
                  <a:pt x="3383" y="20269"/>
                </a:lnTo>
                <a:lnTo>
                  <a:pt x="3456" y="20172"/>
                </a:lnTo>
                <a:lnTo>
                  <a:pt x="3480" y="20050"/>
                </a:lnTo>
                <a:lnTo>
                  <a:pt x="3529" y="19807"/>
                </a:lnTo>
                <a:lnTo>
                  <a:pt x="3699" y="18542"/>
                </a:lnTo>
                <a:lnTo>
                  <a:pt x="3870" y="16984"/>
                </a:lnTo>
                <a:lnTo>
                  <a:pt x="4040" y="15427"/>
                </a:lnTo>
                <a:lnTo>
                  <a:pt x="4064" y="15184"/>
                </a:lnTo>
                <a:lnTo>
                  <a:pt x="4089" y="15111"/>
                </a:lnTo>
                <a:lnTo>
                  <a:pt x="4089" y="15062"/>
                </a:lnTo>
                <a:lnTo>
                  <a:pt x="4186" y="14089"/>
                </a:lnTo>
                <a:lnTo>
                  <a:pt x="4186" y="14040"/>
                </a:lnTo>
                <a:lnTo>
                  <a:pt x="4186" y="13991"/>
                </a:lnTo>
                <a:lnTo>
                  <a:pt x="4186" y="13967"/>
                </a:lnTo>
                <a:lnTo>
                  <a:pt x="4210" y="13870"/>
                </a:lnTo>
                <a:lnTo>
                  <a:pt x="4308" y="14186"/>
                </a:lnTo>
                <a:lnTo>
                  <a:pt x="4454" y="14892"/>
                </a:lnTo>
                <a:lnTo>
                  <a:pt x="4575" y="15597"/>
                </a:lnTo>
                <a:lnTo>
                  <a:pt x="4673" y="16327"/>
                </a:lnTo>
                <a:lnTo>
                  <a:pt x="4721" y="17057"/>
                </a:lnTo>
                <a:lnTo>
                  <a:pt x="4843" y="18493"/>
                </a:lnTo>
                <a:lnTo>
                  <a:pt x="4916" y="19223"/>
                </a:lnTo>
                <a:lnTo>
                  <a:pt x="5013" y="19953"/>
                </a:lnTo>
                <a:lnTo>
                  <a:pt x="5038" y="20147"/>
                </a:lnTo>
                <a:lnTo>
                  <a:pt x="5111" y="20342"/>
                </a:lnTo>
                <a:lnTo>
                  <a:pt x="5208" y="20537"/>
                </a:lnTo>
                <a:lnTo>
                  <a:pt x="5354" y="20683"/>
                </a:lnTo>
                <a:lnTo>
                  <a:pt x="5500" y="20780"/>
                </a:lnTo>
                <a:lnTo>
                  <a:pt x="5670" y="20853"/>
                </a:lnTo>
                <a:lnTo>
                  <a:pt x="5865" y="20877"/>
                </a:lnTo>
                <a:lnTo>
                  <a:pt x="6084" y="20853"/>
                </a:lnTo>
                <a:lnTo>
                  <a:pt x="6303" y="20877"/>
                </a:lnTo>
                <a:lnTo>
                  <a:pt x="6522" y="20902"/>
                </a:lnTo>
                <a:lnTo>
                  <a:pt x="6741" y="20877"/>
                </a:lnTo>
                <a:lnTo>
                  <a:pt x="6936" y="20853"/>
                </a:lnTo>
                <a:lnTo>
                  <a:pt x="7155" y="20780"/>
                </a:lnTo>
                <a:lnTo>
                  <a:pt x="7325" y="20683"/>
                </a:lnTo>
                <a:lnTo>
                  <a:pt x="7495" y="20561"/>
                </a:lnTo>
                <a:lnTo>
                  <a:pt x="7666" y="20391"/>
                </a:lnTo>
                <a:lnTo>
                  <a:pt x="7714" y="20293"/>
                </a:lnTo>
                <a:lnTo>
                  <a:pt x="7739" y="20220"/>
                </a:lnTo>
                <a:lnTo>
                  <a:pt x="7739" y="20123"/>
                </a:lnTo>
                <a:lnTo>
                  <a:pt x="7739" y="20026"/>
                </a:lnTo>
                <a:lnTo>
                  <a:pt x="7739" y="19929"/>
                </a:lnTo>
                <a:lnTo>
                  <a:pt x="7690" y="19831"/>
                </a:lnTo>
                <a:lnTo>
                  <a:pt x="7666" y="19758"/>
                </a:lnTo>
                <a:lnTo>
                  <a:pt x="7593" y="19685"/>
                </a:lnTo>
                <a:lnTo>
                  <a:pt x="7495" y="19612"/>
                </a:lnTo>
                <a:lnTo>
                  <a:pt x="7374" y="19539"/>
                </a:lnTo>
                <a:lnTo>
                  <a:pt x="7130" y="19442"/>
                </a:lnTo>
                <a:lnTo>
                  <a:pt x="7130" y="19418"/>
                </a:lnTo>
                <a:lnTo>
                  <a:pt x="7057" y="19126"/>
                </a:lnTo>
                <a:lnTo>
                  <a:pt x="7009" y="18809"/>
                </a:lnTo>
                <a:lnTo>
                  <a:pt x="6984" y="18152"/>
                </a:lnTo>
                <a:lnTo>
                  <a:pt x="6936" y="16546"/>
                </a:lnTo>
                <a:lnTo>
                  <a:pt x="6863" y="15476"/>
                </a:lnTo>
                <a:lnTo>
                  <a:pt x="6765" y="14405"/>
                </a:lnTo>
                <a:lnTo>
                  <a:pt x="6668" y="13334"/>
                </a:lnTo>
                <a:lnTo>
                  <a:pt x="6595" y="12288"/>
                </a:lnTo>
                <a:lnTo>
                  <a:pt x="6571" y="10804"/>
                </a:lnTo>
                <a:lnTo>
                  <a:pt x="6546" y="9344"/>
                </a:lnTo>
                <a:lnTo>
                  <a:pt x="6546" y="8395"/>
                </a:lnTo>
                <a:lnTo>
                  <a:pt x="6644" y="8663"/>
                </a:lnTo>
                <a:lnTo>
                  <a:pt x="6765" y="8930"/>
                </a:lnTo>
                <a:lnTo>
                  <a:pt x="6814" y="9174"/>
                </a:lnTo>
                <a:lnTo>
                  <a:pt x="6887" y="9417"/>
                </a:lnTo>
                <a:lnTo>
                  <a:pt x="6936" y="9904"/>
                </a:lnTo>
                <a:lnTo>
                  <a:pt x="6984" y="10415"/>
                </a:lnTo>
                <a:lnTo>
                  <a:pt x="7057" y="10901"/>
                </a:lnTo>
                <a:lnTo>
                  <a:pt x="6960" y="11120"/>
                </a:lnTo>
                <a:lnTo>
                  <a:pt x="6911" y="11339"/>
                </a:lnTo>
                <a:lnTo>
                  <a:pt x="6887" y="11583"/>
                </a:lnTo>
                <a:lnTo>
                  <a:pt x="6936" y="11802"/>
                </a:lnTo>
                <a:lnTo>
                  <a:pt x="6960" y="11923"/>
                </a:lnTo>
                <a:lnTo>
                  <a:pt x="7009" y="12020"/>
                </a:lnTo>
                <a:lnTo>
                  <a:pt x="7057" y="12093"/>
                </a:lnTo>
                <a:lnTo>
                  <a:pt x="7130" y="12166"/>
                </a:lnTo>
                <a:lnTo>
                  <a:pt x="7228" y="12239"/>
                </a:lnTo>
                <a:lnTo>
                  <a:pt x="7325" y="12288"/>
                </a:lnTo>
                <a:lnTo>
                  <a:pt x="7447" y="12312"/>
                </a:lnTo>
                <a:lnTo>
                  <a:pt x="7714" y="12312"/>
                </a:lnTo>
                <a:lnTo>
                  <a:pt x="7860" y="12264"/>
                </a:lnTo>
                <a:lnTo>
                  <a:pt x="7982" y="12215"/>
                </a:lnTo>
                <a:lnTo>
                  <a:pt x="8104" y="12142"/>
                </a:lnTo>
                <a:lnTo>
                  <a:pt x="8201" y="12045"/>
                </a:lnTo>
                <a:lnTo>
                  <a:pt x="8298" y="11947"/>
                </a:lnTo>
                <a:lnTo>
                  <a:pt x="8371" y="11826"/>
                </a:lnTo>
                <a:lnTo>
                  <a:pt x="8444" y="11704"/>
                </a:lnTo>
                <a:lnTo>
                  <a:pt x="8517" y="11510"/>
                </a:lnTo>
                <a:lnTo>
                  <a:pt x="8542" y="11291"/>
                </a:lnTo>
                <a:lnTo>
                  <a:pt x="8517" y="11193"/>
                </a:lnTo>
                <a:lnTo>
                  <a:pt x="8493" y="11096"/>
                </a:lnTo>
                <a:lnTo>
                  <a:pt x="8469" y="10999"/>
                </a:lnTo>
                <a:lnTo>
                  <a:pt x="8396" y="10926"/>
                </a:lnTo>
                <a:lnTo>
                  <a:pt x="8469" y="10269"/>
                </a:lnTo>
                <a:lnTo>
                  <a:pt x="8493" y="9587"/>
                </a:lnTo>
                <a:lnTo>
                  <a:pt x="8469" y="8906"/>
                </a:lnTo>
                <a:lnTo>
                  <a:pt x="8396" y="8249"/>
                </a:lnTo>
                <a:lnTo>
                  <a:pt x="8323" y="7908"/>
                </a:lnTo>
                <a:lnTo>
                  <a:pt x="8250" y="7568"/>
                </a:lnTo>
                <a:lnTo>
                  <a:pt x="8177" y="7251"/>
                </a:lnTo>
                <a:lnTo>
                  <a:pt x="8079" y="6935"/>
                </a:lnTo>
                <a:lnTo>
                  <a:pt x="7958" y="6619"/>
                </a:lnTo>
                <a:lnTo>
                  <a:pt x="7812" y="6327"/>
                </a:lnTo>
                <a:lnTo>
                  <a:pt x="7666" y="6035"/>
                </a:lnTo>
                <a:lnTo>
                  <a:pt x="7495" y="5743"/>
                </a:lnTo>
                <a:lnTo>
                  <a:pt x="7349" y="5548"/>
                </a:lnTo>
                <a:lnTo>
                  <a:pt x="7203" y="5378"/>
                </a:lnTo>
                <a:lnTo>
                  <a:pt x="7057" y="5232"/>
                </a:lnTo>
                <a:lnTo>
                  <a:pt x="6887" y="5086"/>
                </a:lnTo>
                <a:lnTo>
                  <a:pt x="6717" y="4940"/>
                </a:lnTo>
                <a:lnTo>
                  <a:pt x="6522" y="4842"/>
                </a:lnTo>
                <a:lnTo>
                  <a:pt x="6327" y="4745"/>
                </a:lnTo>
                <a:lnTo>
                  <a:pt x="6133" y="4648"/>
                </a:lnTo>
                <a:lnTo>
                  <a:pt x="5719" y="4502"/>
                </a:lnTo>
                <a:lnTo>
                  <a:pt x="5305" y="4429"/>
                </a:lnTo>
                <a:lnTo>
                  <a:pt x="4867" y="4380"/>
                </a:lnTo>
                <a:lnTo>
                  <a:pt x="4405" y="4356"/>
                </a:lnTo>
                <a:lnTo>
                  <a:pt x="4405" y="4307"/>
                </a:lnTo>
                <a:lnTo>
                  <a:pt x="4405" y="4283"/>
                </a:lnTo>
                <a:lnTo>
                  <a:pt x="4600" y="4258"/>
                </a:lnTo>
                <a:lnTo>
                  <a:pt x="4794" y="4185"/>
                </a:lnTo>
                <a:lnTo>
                  <a:pt x="4965" y="4112"/>
                </a:lnTo>
                <a:lnTo>
                  <a:pt x="5159" y="4015"/>
                </a:lnTo>
                <a:lnTo>
                  <a:pt x="5305" y="3893"/>
                </a:lnTo>
                <a:lnTo>
                  <a:pt x="5451" y="3772"/>
                </a:lnTo>
                <a:lnTo>
                  <a:pt x="5597" y="3626"/>
                </a:lnTo>
                <a:lnTo>
                  <a:pt x="5719" y="3456"/>
                </a:lnTo>
                <a:lnTo>
                  <a:pt x="5841" y="3310"/>
                </a:lnTo>
                <a:lnTo>
                  <a:pt x="5938" y="3115"/>
                </a:lnTo>
                <a:lnTo>
                  <a:pt x="6035" y="2945"/>
                </a:lnTo>
                <a:lnTo>
                  <a:pt x="6108" y="2750"/>
                </a:lnTo>
                <a:lnTo>
                  <a:pt x="6181" y="2555"/>
                </a:lnTo>
                <a:lnTo>
                  <a:pt x="6230" y="2361"/>
                </a:lnTo>
                <a:lnTo>
                  <a:pt x="6254" y="2166"/>
                </a:lnTo>
                <a:lnTo>
                  <a:pt x="6279" y="1971"/>
                </a:lnTo>
                <a:lnTo>
                  <a:pt x="6254" y="1752"/>
                </a:lnTo>
                <a:lnTo>
                  <a:pt x="6230" y="1533"/>
                </a:lnTo>
                <a:lnTo>
                  <a:pt x="6157" y="1314"/>
                </a:lnTo>
                <a:lnTo>
                  <a:pt x="6060" y="1095"/>
                </a:lnTo>
                <a:lnTo>
                  <a:pt x="5962" y="925"/>
                </a:lnTo>
                <a:lnTo>
                  <a:pt x="5816" y="730"/>
                </a:lnTo>
                <a:lnTo>
                  <a:pt x="5670" y="584"/>
                </a:lnTo>
                <a:lnTo>
                  <a:pt x="5500" y="438"/>
                </a:lnTo>
                <a:lnTo>
                  <a:pt x="5305" y="292"/>
                </a:lnTo>
                <a:lnTo>
                  <a:pt x="5111" y="195"/>
                </a:lnTo>
                <a:lnTo>
                  <a:pt x="4892" y="98"/>
                </a:lnTo>
                <a:lnTo>
                  <a:pt x="4697" y="49"/>
                </a:lnTo>
                <a:lnTo>
                  <a:pt x="4478" y="25"/>
                </a:lnTo>
                <a:lnTo>
                  <a:pt x="42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18" name="Shape 128"/>
          <p:cNvSpPr txBox="1">
            <a:spLocks/>
          </p:cNvSpPr>
          <p:nvPr/>
        </p:nvSpPr>
        <p:spPr>
          <a:xfrm>
            <a:off x="395536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Permanent Marker"/>
              <a:buNone/>
              <a:defRPr sz="2400" b="0" i="0" u="none" strike="noStrike" cap="none">
                <a:solidFill>
                  <a:srgbClr val="FFFFFF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buClr>
                <a:srgbClr val="FFFFFF"/>
              </a:buClr>
              <a:buSzPct val="100000"/>
              <a:buFont typeface="Permanent Marker"/>
              <a:buNone/>
              <a:defRPr sz="2400">
                <a:solidFill>
                  <a:srgbClr val="FFFFFF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buClr>
                <a:srgbClr val="FFFFFF"/>
              </a:buClr>
              <a:buSzPct val="100000"/>
              <a:buFont typeface="Permanent Marker"/>
              <a:buNone/>
              <a:defRPr sz="2400">
                <a:solidFill>
                  <a:srgbClr val="FFFFFF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buClr>
                <a:srgbClr val="FFFFFF"/>
              </a:buClr>
              <a:buSzPct val="100000"/>
              <a:buFont typeface="Permanent Marker"/>
              <a:buNone/>
              <a:defRPr sz="2400">
                <a:solidFill>
                  <a:srgbClr val="FFFFFF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buClr>
                <a:srgbClr val="FFFFFF"/>
              </a:buClr>
              <a:buSzPct val="100000"/>
              <a:buFont typeface="Permanent Marker"/>
              <a:buNone/>
              <a:defRPr sz="2400">
                <a:solidFill>
                  <a:srgbClr val="FFFFFF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buClr>
                <a:srgbClr val="FFFFFF"/>
              </a:buClr>
              <a:buSzPct val="100000"/>
              <a:buFont typeface="Permanent Marker"/>
              <a:buNone/>
              <a:defRPr sz="2400">
                <a:solidFill>
                  <a:srgbClr val="FFFFFF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buClr>
                <a:srgbClr val="FFFFFF"/>
              </a:buClr>
              <a:buSzPct val="100000"/>
              <a:buFont typeface="Permanent Marker"/>
              <a:buNone/>
              <a:defRPr sz="2400">
                <a:solidFill>
                  <a:srgbClr val="FFFFFF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buClr>
                <a:srgbClr val="FFFFFF"/>
              </a:buClr>
              <a:buSzPct val="100000"/>
              <a:buFont typeface="Permanent Marker"/>
              <a:buNone/>
              <a:defRPr sz="2400">
                <a:solidFill>
                  <a:srgbClr val="FFFFFF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buClr>
                <a:srgbClr val="FFFFFF"/>
              </a:buClr>
              <a:buSzPct val="100000"/>
              <a:buFont typeface="Permanent Marker"/>
              <a:buNone/>
              <a:defRPr sz="2400">
                <a:solidFill>
                  <a:srgbClr val="FFFFFF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r>
              <a:rPr lang="zh-TW" altLang="en-US" sz="4800">
                <a:latin typeface="華康正顏楷體W9" panose="03000909000000000000" pitchFamily="65" charset="-120"/>
                <a:ea typeface="華康正顏楷體W9" panose="03000909000000000000" pitchFamily="65" charset="-120"/>
              </a:rPr>
              <a:t>專題內容</a:t>
            </a:r>
            <a:endParaRPr lang="en" sz="4800" dirty="0">
              <a:latin typeface="華康正顏楷體W9" panose="03000909000000000000" pitchFamily="65" charset="-120"/>
              <a:ea typeface="華康正顏楷體W9" panose="03000909000000000000" pitchFamily="65" charset="-120"/>
            </a:endParaRPr>
          </a:p>
        </p:txBody>
      </p:sp>
      <p:sp>
        <p:nvSpPr>
          <p:cNvPr id="19" name="Shape 129"/>
          <p:cNvSpPr txBox="1">
            <a:spLocks noGrp="1"/>
          </p:cNvSpPr>
          <p:nvPr>
            <p:ph type="body" idx="1"/>
          </p:nvPr>
        </p:nvSpPr>
        <p:spPr>
          <a:xfrm>
            <a:off x="323528" y="1700808"/>
            <a:ext cx="8496944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 lvl="0">
              <a:lnSpc>
                <a:spcPct val="150000"/>
              </a:lnSpc>
              <a:buNone/>
            </a:pP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會有無人載具車的發想是緣於團隊成員在搬運重物時，覺得這個過程中太浪費勞力和時間，因此想到了，若能運用無人載具車來搬運，可望節省更多時間及人力成本，並且本團隊認為載具車的功能太過單一，所以附加了其他功能在載具車上</a:t>
            </a:r>
            <a:r>
              <a:rPr lang="en-US" altLang="zh-TW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，希望讓載具車的功能更加多元。</a:t>
            </a:r>
            <a:endParaRPr lang="en" sz="3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8316416" y="6165304"/>
            <a:ext cx="1028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rgbClr val="2C343B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ource Sans Pro"/>
                <a:sym typeface="Source Sans Pro"/>
              </a:rPr>
              <a:t>1/13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380"/>
          <p:cNvSpPr/>
          <p:nvPr/>
        </p:nvSpPr>
        <p:spPr>
          <a:xfrm>
            <a:off x="2720367" y="2905983"/>
            <a:ext cx="186685" cy="460550"/>
          </a:xfrm>
          <a:custGeom>
            <a:avLst/>
            <a:gdLst/>
            <a:ahLst/>
            <a:cxnLst/>
            <a:rect l="0" t="0" r="0" b="0"/>
            <a:pathLst>
              <a:path w="8542" h="21073" extrusionOk="0">
                <a:moveTo>
                  <a:pt x="4478" y="487"/>
                </a:moveTo>
                <a:lnTo>
                  <a:pt x="4673" y="536"/>
                </a:lnTo>
                <a:lnTo>
                  <a:pt x="4600" y="584"/>
                </a:lnTo>
                <a:lnTo>
                  <a:pt x="4527" y="657"/>
                </a:lnTo>
                <a:lnTo>
                  <a:pt x="4527" y="730"/>
                </a:lnTo>
                <a:lnTo>
                  <a:pt x="4527" y="755"/>
                </a:lnTo>
                <a:lnTo>
                  <a:pt x="4697" y="755"/>
                </a:lnTo>
                <a:lnTo>
                  <a:pt x="4819" y="730"/>
                </a:lnTo>
                <a:lnTo>
                  <a:pt x="4892" y="682"/>
                </a:lnTo>
                <a:lnTo>
                  <a:pt x="4965" y="633"/>
                </a:lnTo>
                <a:lnTo>
                  <a:pt x="5038" y="682"/>
                </a:lnTo>
                <a:lnTo>
                  <a:pt x="4965" y="730"/>
                </a:lnTo>
                <a:lnTo>
                  <a:pt x="4916" y="779"/>
                </a:lnTo>
                <a:lnTo>
                  <a:pt x="4819" y="925"/>
                </a:lnTo>
                <a:lnTo>
                  <a:pt x="4819" y="949"/>
                </a:lnTo>
                <a:lnTo>
                  <a:pt x="4843" y="974"/>
                </a:lnTo>
                <a:lnTo>
                  <a:pt x="4867" y="998"/>
                </a:lnTo>
                <a:lnTo>
                  <a:pt x="4892" y="974"/>
                </a:lnTo>
                <a:lnTo>
                  <a:pt x="5038" y="876"/>
                </a:lnTo>
                <a:lnTo>
                  <a:pt x="5111" y="828"/>
                </a:lnTo>
                <a:lnTo>
                  <a:pt x="5208" y="803"/>
                </a:lnTo>
                <a:lnTo>
                  <a:pt x="5330" y="901"/>
                </a:lnTo>
                <a:lnTo>
                  <a:pt x="5451" y="1022"/>
                </a:lnTo>
                <a:lnTo>
                  <a:pt x="5281" y="1120"/>
                </a:lnTo>
                <a:lnTo>
                  <a:pt x="5208" y="1193"/>
                </a:lnTo>
                <a:lnTo>
                  <a:pt x="5111" y="1266"/>
                </a:lnTo>
                <a:lnTo>
                  <a:pt x="4965" y="1436"/>
                </a:lnTo>
                <a:lnTo>
                  <a:pt x="4965" y="1460"/>
                </a:lnTo>
                <a:lnTo>
                  <a:pt x="4965" y="1485"/>
                </a:lnTo>
                <a:lnTo>
                  <a:pt x="5013" y="1485"/>
                </a:lnTo>
                <a:lnTo>
                  <a:pt x="5111" y="1436"/>
                </a:lnTo>
                <a:lnTo>
                  <a:pt x="5208" y="1387"/>
                </a:lnTo>
                <a:lnTo>
                  <a:pt x="5403" y="1314"/>
                </a:lnTo>
                <a:lnTo>
                  <a:pt x="5573" y="1217"/>
                </a:lnTo>
                <a:lnTo>
                  <a:pt x="5695" y="1412"/>
                </a:lnTo>
                <a:lnTo>
                  <a:pt x="5768" y="1631"/>
                </a:lnTo>
                <a:lnTo>
                  <a:pt x="5719" y="1631"/>
                </a:lnTo>
                <a:lnTo>
                  <a:pt x="5597" y="1679"/>
                </a:lnTo>
                <a:lnTo>
                  <a:pt x="5451" y="1728"/>
                </a:lnTo>
                <a:lnTo>
                  <a:pt x="5184" y="1874"/>
                </a:lnTo>
                <a:lnTo>
                  <a:pt x="4989" y="1996"/>
                </a:lnTo>
                <a:lnTo>
                  <a:pt x="4892" y="2069"/>
                </a:lnTo>
                <a:lnTo>
                  <a:pt x="4819" y="2166"/>
                </a:lnTo>
                <a:lnTo>
                  <a:pt x="4819" y="2190"/>
                </a:lnTo>
                <a:lnTo>
                  <a:pt x="4843" y="2215"/>
                </a:lnTo>
                <a:lnTo>
                  <a:pt x="4940" y="2239"/>
                </a:lnTo>
                <a:lnTo>
                  <a:pt x="5038" y="2239"/>
                </a:lnTo>
                <a:lnTo>
                  <a:pt x="5232" y="2166"/>
                </a:lnTo>
                <a:lnTo>
                  <a:pt x="5524" y="2069"/>
                </a:lnTo>
                <a:lnTo>
                  <a:pt x="5816" y="1947"/>
                </a:lnTo>
                <a:lnTo>
                  <a:pt x="5841" y="1947"/>
                </a:lnTo>
                <a:lnTo>
                  <a:pt x="5841" y="1971"/>
                </a:lnTo>
                <a:lnTo>
                  <a:pt x="5841" y="2142"/>
                </a:lnTo>
                <a:lnTo>
                  <a:pt x="5816" y="2312"/>
                </a:lnTo>
                <a:lnTo>
                  <a:pt x="5743" y="2312"/>
                </a:lnTo>
                <a:lnTo>
                  <a:pt x="5622" y="2361"/>
                </a:lnTo>
                <a:lnTo>
                  <a:pt x="5476" y="2385"/>
                </a:lnTo>
                <a:lnTo>
                  <a:pt x="5208" y="2434"/>
                </a:lnTo>
                <a:lnTo>
                  <a:pt x="4916" y="2507"/>
                </a:lnTo>
                <a:lnTo>
                  <a:pt x="4794" y="2555"/>
                </a:lnTo>
                <a:lnTo>
                  <a:pt x="4648" y="2604"/>
                </a:lnTo>
                <a:lnTo>
                  <a:pt x="4648" y="2653"/>
                </a:lnTo>
                <a:lnTo>
                  <a:pt x="4673" y="2653"/>
                </a:lnTo>
                <a:lnTo>
                  <a:pt x="5208" y="2701"/>
                </a:lnTo>
                <a:lnTo>
                  <a:pt x="5476" y="2701"/>
                </a:lnTo>
                <a:lnTo>
                  <a:pt x="5719" y="2653"/>
                </a:lnTo>
                <a:lnTo>
                  <a:pt x="5646" y="2847"/>
                </a:lnTo>
                <a:lnTo>
                  <a:pt x="5524" y="3042"/>
                </a:lnTo>
                <a:lnTo>
                  <a:pt x="4697" y="3042"/>
                </a:lnTo>
                <a:lnTo>
                  <a:pt x="4624" y="3018"/>
                </a:lnTo>
                <a:lnTo>
                  <a:pt x="4575" y="2993"/>
                </a:lnTo>
                <a:lnTo>
                  <a:pt x="4551" y="2993"/>
                </a:lnTo>
                <a:lnTo>
                  <a:pt x="4551" y="3018"/>
                </a:lnTo>
                <a:lnTo>
                  <a:pt x="4600" y="3091"/>
                </a:lnTo>
                <a:lnTo>
                  <a:pt x="4673" y="3164"/>
                </a:lnTo>
                <a:lnTo>
                  <a:pt x="4746" y="3212"/>
                </a:lnTo>
                <a:lnTo>
                  <a:pt x="4843" y="3261"/>
                </a:lnTo>
                <a:lnTo>
                  <a:pt x="5086" y="3310"/>
                </a:lnTo>
                <a:lnTo>
                  <a:pt x="5330" y="3310"/>
                </a:lnTo>
                <a:lnTo>
                  <a:pt x="5159" y="3456"/>
                </a:lnTo>
                <a:lnTo>
                  <a:pt x="4989" y="3577"/>
                </a:lnTo>
                <a:lnTo>
                  <a:pt x="4892" y="3529"/>
                </a:lnTo>
                <a:lnTo>
                  <a:pt x="4746" y="3504"/>
                </a:lnTo>
                <a:lnTo>
                  <a:pt x="4259" y="3504"/>
                </a:lnTo>
                <a:lnTo>
                  <a:pt x="4235" y="3529"/>
                </a:lnTo>
                <a:lnTo>
                  <a:pt x="4210" y="3577"/>
                </a:lnTo>
                <a:lnTo>
                  <a:pt x="4210" y="3626"/>
                </a:lnTo>
                <a:lnTo>
                  <a:pt x="4235" y="3699"/>
                </a:lnTo>
                <a:lnTo>
                  <a:pt x="4283" y="3748"/>
                </a:lnTo>
                <a:lnTo>
                  <a:pt x="4429" y="3796"/>
                </a:lnTo>
                <a:lnTo>
                  <a:pt x="4283" y="3821"/>
                </a:lnTo>
                <a:lnTo>
                  <a:pt x="3967" y="3821"/>
                </a:lnTo>
                <a:lnTo>
                  <a:pt x="3821" y="3772"/>
                </a:lnTo>
                <a:lnTo>
                  <a:pt x="3675" y="3723"/>
                </a:lnTo>
                <a:lnTo>
                  <a:pt x="3529" y="3650"/>
                </a:lnTo>
                <a:lnTo>
                  <a:pt x="3407" y="3577"/>
                </a:lnTo>
                <a:lnTo>
                  <a:pt x="3310" y="3456"/>
                </a:lnTo>
                <a:lnTo>
                  <a:pt x="3213" y="3358"/>
                </a:lnTo>
                <a:lnTo>
                  <a:pt x="3115" y="3237"/>
                </a:lnTo>
                <a:lnTo>
                  <a:pt x="2969" y="2945"/>
                </a:lnTo>
                <a:lnTo>
                  <a:pt x="2848" y="2653"/>
                </a:lnTo>
                <a:lnTo>
                  <a:pt x="2775" y="2361"/>
                </a:lnTo>
                <a:lnTo>
                  <a:pt x="2750" y="2069"/>
                </a:lnTo>
                <a:lnTo>
                  <a:pt x="2750" y="1898"/>
                </a:lnTo>
                <a:lnTo>
                  <a:pt x="2775" y="1728"/>
                </a:lnTo>
                <a:lnTo>
                  <a:pt x="2823" y="1558"/>
                </a:lnTo>
                <a:lnTo>
                  <a:pt x="2896" y="1412"/>
                </a:lnTo>
                <a:lnTo>
                  <a:pt x="3067" y="1120"/>
                </a:lnTo>
                <a:lnTo>
                  <a:pt x="3261" y="852"/>
                </a:lnTo>
                <a:lnTo>
                  <a:pt x="3359" y="755"/>
                </a:lnTo>
                <a:lnTo>
                  <a:pt x="3480" y="682"/>
                </a:lnTo>
                <a:lnTo>
                  <a:pt x="3699" y="560"/>
                </a:lnTo>
                <a:lnTo>
                  <a:pt x="3772" y="584"/>
                </a:lnTo>
                <a:lnTo>
                  <a:pt x="3845" y="560"/>
                </a:lnTo>
                <a:lnTo>
                  <a:pt x="4064" y="511"/>
                </a:lnTo>
                <a:lnTo>
                  <a:pt x="4259" y="487"/>
                </a:lnTo>
                <a:close/>
                <a:moveTo>
                  <a:pt x="4600" y="4818"/>
                </a:moveTo>
                <a:lnTo>
                  <a:pt x="4940" y="4842"/>
                </a:lnTo>
                <a:lnTo>
                  <a:pt x="4746" y="4915"/>
                </a:lnTo>
                <a:lnTo>
                  <a:pt x="4600" y="5037"/>
                </a:lnTo>
                <a:lnTo>
                  <a:pt x="4600" y="5061"/>
                </a:lnTo>
                <a:lnTo>
                  <a:pt x="4600" y="5086"/>
                </a:lnTo>
                <a:lnTo>
                  <a:pt x="4624" y="5110"/>
                </a:lnTo>
                <a:lnTo>
                  <a:pt x="4648" y="5134"/>
                </a:lnTo>
                <a:lnTo>
                  <a:pt x="4770" y="5110"/>
                </a:lnTo>
                <a:lnTo>
                  <a:pt x="4867" y="5086"/>
                </a:lnTo>
                <a:lnTo>
                  <a:pt x="5086" y="5013"/>
                </a:lnTo>
                <a:lnTo>
                  <a:pt x="5305" y="4964"/>
                </a:lnTo>
                <a:lnTo>
                  <a:pt x="5403" y="4940"/>
                </a:lnTo>
                <a:lnTo>
                  <a:pt x="5500" y="4915"/>
                </a:lnTo>
                <a:lnTo>
                  <a:pt x="5573" y="4940"/>
                </a:lnTo>
                <a:lnTo>
                  <a:pt x="5719" y="4964"/>
                </a:lnTo>
                <a:lnTo>
                  <a:pt x="5695" y="4988"/>
                </a:lnTo>
                <a:lnTo>
                  <a:pt x="5427" y="5086"/>
                </a:lnTo>
                <a:lnTo>
                  <a:pt x="5281" y="5159"/>
                </a:lnTo>
                <a:lnTo>
                  <a:pt x="5232" y="5207"/>
                </a:lnTo>
                <a:lnTo>
                  <a:pt x="5184" y="5256"/>
                </a:lnTo>
                <a:lnTo>
                  <a:pt x="5208" y="5280"/>
                </a:lnTo>
                <a:lnTo>
                  <a:pt x="5281" y="5329"/>
                </a:lnTo>
                <a:lnTo>
                  <a:pt x="5403" y="5353"/>
                </a:lnTo>
                <a:lnTo>
                  <a:pt x="5524" y="5353"/>
                </a:lnTo>
                <a:lnTo>
                  <a:pt x="5622" y="5329"/>
                </a:lnTo>
                <a:lnTo>
                  <a:pt x="5938" y="5256"/>
                </a:lnTo>
                <a:lnTo>
                  <a:pt x="6254" y="5183"/>
                </a:lnTo>
                <a:lnTo>
                  <a:pt x="6425" y="5305"/>
                </a:lnTo>
                <a:lnTo>
                  <a:pt x="6254" y="5329"/>
                </a:lnTo>
                <a:lnTo>
                  <a:pt x="6035" y="5378"/>
                </a:lnTo>
                <a:lnTo>
                  <a:pt x="5841" y="5451"/>
                </a:lnTo>
                <a:lnTo>
                  <a:pt x="5743" y="5475"/>
                </a:lnTo>
                <a:lnTo>
                  <a:pt x="5670" y="5548"/>
                </a:lnTo>
                <a:lnTo>
                  <a:pt x="5573" y="5597"/>
                </a:lnTo>
                <a:lnTo>
                  <a:pt x="5500" y="5645"/>
                </a:lnTo>
                <a:lnTo>
                  <a:pt x="5476" y="5670"/>
                </a:lnTo>
                <a:lnTo>
                  <a:pt x="5500" y="5694"/>
                </a:lnTo>
                <a:lnTo>
                  <a:pt x="5573" y="5694"/>
                </a:lnTo>
                <a:lnTo>
                  <a:pt x="5622" y="5718"/>
                </a:lnTo>
                <a:lnTo>
                  <a:pt x="5670" y="5718"/>
                </a:lnTo>
                <a:lnTo>
                  <a:pt x="5743" y="5743"/>
                </a:lnTo>
                <a:lnTo>
                  <a:pt x="5889" y="5718"/>
                </a:lnTo>
                <a:lnTo>
                  <a:pt x="6035" y="5694"/>
                </a:lnTo>
                <a:lnTo>
                  <a:pt x="6230" y="5645"/>
                </a:lnTo>
                <a:lnTo>
                  <a:pt x="6400" y="5621"/>
                </a:lnTo>
                <a:lnTo>
                  <a:pt x="6571" y="5621"/>
                </a:lnTo>
                <a:lnTo>
                  <a:pt x="6668" y="5645"/>
                </a:lnTo>
                <a:lnTo>
                  <a:pt x="6741" y="5670"/>
                </a:lnTo>
                <a:lnTo>
                  <a:pt x="6668" y="5694"/>
                </a:lnTo>
                <a:lnTo>
                  <a:pt x="6498" y="5718"/>
                </a:lnTo>
                <a:lnTo>
                  <a:pt x="6352" y="5767"/>
                </a:lnTo>
                <a:lnTo>
                  <a:pt x="6206" y="5840"/>
                </a:lnTo>
                <a:lnTo>
                  <a:pt x="6133" y="5913"/>
                </a:lnTo>
                <a:lnTo>
                  <a:pt x="6108" y="5962"/>
                </a:lnTo>
                <a:lnTo>
                  <a:pt x="6084" y="6010"/>
                </a:lnTo>
                <a:lnTo>
                  <a:pt x="6108" y="6059"/>
                </a:lnTo>
                <a:lnTo>
                  <a:pt x="6133" y="6083"/>
                </a:lnTo>
                <a:lnTo>
                  <a:pt x="6181" y="6108"/>
                </a:lnTo>
                <a:lnTo>
                  <a:pt x="6279" y="6108"/>
                </a:lnTo>
                <a:lnTo>
                  <a:pt x="6400" y="6083"/>
                </a:lnTo>
                <a:lnTo>
                  <a:pt x="6619" y="6010"/>
                </a:lnTo>
                <a:lnTo>
                  <a:pt x="7130" y="6010"/>
                </a:lnTo>
                <a:lnTo>
                  <a:pt x="7203" y="6108"/>
                </a:lnTo>
                <a:lnTo>
                  <a:pt x="7276" y="6229"/>
                </a:lnTo>
                <a:lnTo>
                  <a:pt x="7106" y="6278"/>
                </a:lnTo>
                <a:lnTo>
                  <a:pt x="6936" y="6351"/>
                </a:lnTo>
                <a:lnTo>
                  <a:pt x="6790" y="6473"/>
                </a:lnTo>
                <a:lnTo>
                  <a:pt x="6668" y="6594"/>
                </a:lnTo>
                <a:lnTo>
                  <a:pt x="6668" y="6619"/>
                </a:lnTo>
                <a:lnTo>
                  <a:pt x="6887" y="6619"/>
                </a:lnTo>
                <a:lnTo>
                  <a:pt x="7082" y="6594"/>
                </a:lnTo>
                <a:lnTo>
                  <a:pt x="7471" y="6570"/>
                </a:lnTo>
                <a:lnTo>
                  <a:pt x="7544" y="6765"/>
                </a:lnTo>
                <a:lnTo>
                  <a:pt x="7130" y="6862"/>
                </a:lnTo>
                <a:lnTo>
                  <a:pt x="6984" y="6935"/>
                </a:lnTo>
                <a:lnTo>
                  <a:pt x="6936" y="6959"/>
                </a:lnTo>
                <a:lnTo>
                  <a:pt x="6911" y="6984"/>
                </a:lnTo>
                <a:lnTo>
                  <a:pt x="6960" y="7057"/>
                </a:lnTo>
                <a:lnTo>
                  <a:pt x="7033" y="7081"/>
                </a:lnTo>
                <a:lnTo>
                  <a:pt x="7106" y="7105"/>
                </a:lnTo>
                <a:lnTo>
                  <a:pt x="7203" y="7105"/>
                </a:lnTo>
                <a:lnTo>
                  <a:pt x="7422" y="7081"/>
                </a:lnTo>
                <a:lnTo>
                  <a:pt x="7641" y="7032"/>
                </a:lnTo>
                <a:lnTo>
                  <a:pt x="7714" y="7227"/>
                </a:lnTo>
                <a:lnTo>
                  <a:pt x="7544" y="7276"/>
                </a:lnTo>
                <a:lnTo>
                  <a:pt x="7349" y="7349"/>
                </a:lnTo>
                <a:lnTo>
                  <a:pt x="7203" y="7422"/>
                </a:lnTo>
                <a:lnTo>
                  <a:pt x="7155" y="7470"/>
                </a:lnTo>
                <a:lnTo>
                  <a:pt x="7106" y="7543"/>
                </a:lnTo>
                <a:lnTo>
                  <a:pt x="7106" y="7568"/>
                </a:lnTo>
                <a:lnTo>
                  <a:pt x="7106" y="7592"/>
                </a:lnTo>
                <a:lnTo>
                  <a:pt x="7130" y="7616"/>
                </a:lnTo>
                <a:lnTo>
                  <a:pt x="7155" y="7616"/>
                </a:lnTo>
                <a:lnTo>
                  <a:pt x="7228" y="7568"/>
                </a:lnTo>
                <a:lnTo>
                  <a:pt x="7325" y="7543"/>
                </a:lnTo>
                <a:lnTo>
                  <a:pt x="7495" y="7519"/>
                </a:lnTo>
                <a:lnTo>
                  <a:pt x="7763" y="7470"/>
                </a:lnTo>
                <a:lnTo>
                  <a:pt x="7836" y="7762"/>
                </a:lnTo>
                <a:lnTo>
                  <a:pt x="7812" y="7787"/>
                </a:lnTo>
                <a:lnTo>
                  <a:pt x="7568" y="7811"/>
                </a:lnTo>
                <a:lnTo>
                  <a:pt x="7349" y="7884"/>
                </a:lnTo>
                <a:lnTo>
                  <a:pt x="7301" y="7933"/>
                </a:lnTo>
                <a:lnTo>
                  <a:pt x="7301" y="7981"/>
                </a:lnTo>
                <a:lnTo>
                  <a:pt x="7301" y="8030"/>
                </a:lnTo>
                <a:lnTo>
                  <a:pt x="7349" y="8054"/>
                </a:lnTo>
                <a:lnTo>
                  <a:pt x="7447" y="8079"/>
                </a:lnTo>
                <a:lnTo>
                  <a:pt x="7568" y="8079"/>
                </a:lnTo>
                <a:lnTo>
                  <a:pt x="7763" y="8054"/>
                </a:lnTo>
                <a:lnTo>
                  <a:pt x="7885" y="8030"/>
                </a:lnTo>
                <a:lnTo>
                  <a:pt x="7933" y="8273"/>
                </a:lnTo>
                <a:lnTo>
                  <a:pt x="7690" y="8346"/>
                </a:lnTo>
                <a:lnTo>
                  <a:pt x="7593" y="8395"/>
                </a:lnTo>
                <a:lnTo>
                  <a:pt x="7495" y="8468"/>
                </a:lnTo>
                <a:lnTo>
                  <a:pt x="7495" y="8492"/>
                </a:lnTo>
                <a:lnTo>
                  <a:pt x="7739" y="8541"/>
                </a:lnTo>
                <a:lnTo>
                  <a:pt x="7958" y="8541"/>
                </a:lnTo>
                <a:lnTo>
                  <a:pt x="7982" y="8809"/>
                </a:lnTo>
                <a:lnTo>
                  <a:pt x="7860" y="8833"/>
                </a:lnTo>
                <a:lnTo>
                  <a:pt x="7739" y="8857"/>
                </a:lnTo>
                <a:lnTo>
                  <a:pt x="7641" y="8930"/>
                </a:lnTo>
                <a:lnTo>
                  <a:pt x="7568" y="9003"/>
                </a:lnTo>
                <a:lnTo>
                  <a:pt x="7544" y="9052"/>
                </a:lnTo>
                <a:lnTo>
                  <a:pt x="7568" y="9101"/>
                </a:lnTo>
                <a:lnTo>
                  <a:pt x="7690" y="9125"/>
                </a:lnTo>
                <a:lnTo>
                  <a:pt x="7787" y="9125"/>
                </a:lnTo>
                <a:lnTo>
                  <a:pt x="8006" y="9101"/>
                </a:lnTo>
                <a:lnTo>
                  <a:pt x="8006" y="9320"/>
                </a:lnTo>
                <a:lnTo>
                  <a:pt x="7933" y="9344"/>
                </a:lnTo>
                <a:lnTo>
                  <a:pt x="7860" y="9368"/>
                </a:lnTo>
                <a:lnTo>
                  <a:pt x="7787" y="9417"/>
                </a:lnTo>
                <a:lnTo>
                  <a:pt x="7666" y="9490"/>
                </a:lnTo>
                <a:lnTo>
                  <a:pt x="7641" y="9539"/>
                </a:lnTo>
                <a:lnTo>
                  <a:pt x="7666" y="9563"/>
                </a:lnTo>
                <a:lnTo>
                  <a:pt x="7787" y="9587"/>
                </a:lnTo>
                <a:lnTo>
                  <a:pt x="7933" y="9612"/>
                </a:lnTo>
                <a:lnTo>
                  <a:pt x="8031" y="9612"/>
                </a:lnTo>
                <a:lnTo>
                  <a:pt x="8031" y="9855"/>
                </a:lnTo>
                <a:lnTo>
                  <a:pt x="7909" y="9879"/>
                </a:lnTo>
                <a:lnTo>
                  <a:pt x="7787" y="9928"/>
                </a:lnTo>
                <a:lnTo>
                  <a:pt x="7690" y="10001"/>
                </a:lnTo>
                <a:lnTo>
                  <a:pt x="7666" y="10025"/>
                </a:lnTo>
                <a:lnTo>
                  <a:pt x="7666" y="10050"/>
                </a:lnTo>
                <a:lnTo>
                  <a:pt x="7714" y="10098"/>
                </a:lnTo>
                <a:lnTo>
                  <a:pt x="8031" y="10098"/>
                </a:lnTo>
                <a:lnTo>
                  <a:pt x="8006" y="10415"/>
                </a:lnTo>
                <a:lnTo>
                  <a:pt x="7885" y="10439"/>
                </a:lnTo>
                <a:lnTo>
                  <a:pt x="7739" y="10488"/>
                </a:lnTo>
                <a:lnTo>
                  <a:pt x="7714" y="10512"/>
                </a:lnTo>
                <a:lnTo>
                  <a:pt x="7714" y="10536"/>
                </a:lnTo>
                <a:lnTo>
                  <a:pt x="7739" y="10585"/>
                </a:lnTo>
                <a:lnTo>
                  <a:pt x="7763" y="10609"/>
                </a:lnTo>
                <a:lnTo>
                  <a:pt x="7885" y="10634"/>
                </a:lnTo>
                <a:lnTo>
                  <a:pt x="7982" y="10634"/>
                </a:lnTo>
                <a:lnTo>
                  <a:pt x="7958" y="10901"/>
                </a:lnTo>
                <a:lnTo>
                  <a:pt x="7909" y="10926"/>
                </a:lnTo>
                <a:lnTo>
                  <a:pt x="7860" y="10926"/>
                </a:lnTo>
                <a:lnTo>
                  <a:pt x="7812" y="10950"/>
                </a:lnTo>
                <a:lnTo>
                  <a:pt x="7787" y="10950"/>
                </a:lnTo>
                <a:lnTo>
                  <a:pt x="7787" y="10999"/>
                </a:lnTo>
                <a:lnTo>
                  <a:pt x="7860" y="11047"/>
                </a:lnTo>
                <a:lnTo>
                  <a:pt x="7933" y="11072"/>
                </a:lnTo>
                <a:lnTo>
                  <a:pt x="7958" y="11145"/>
                </a:lnTo>
                <a:lnTo>
                  <a:pt x="7982" y="11193"/>
                </a:lnTo>
                <a:lnTo>
                  <a:pt x="8079" y="11266"/>
                </a:lnTo>
                <a:lnTo>
                  <a:pt x="8055" y="11437"/>
                </a:lnTo>
                <a:lnTo>
                  <a:pt x="8006" y="11583"/>
                </a:lnTo>
                <a:lnTo>
                  <a:pt x="7933" y="11729"/>
                </a:lnTo>
                <a:lnTo>
                  <a:pt x="7812" y="11826"/>
                </a:lnTo>
                <a:lnTo>
                  <a:pt x="7690" y="11899"/>
                </a:lnTo>
                <a:lnTo>
                  <a:pt x="7520" y="11899"/>
                </a:lnTo>
                <a:lnTo>
                  <a:pt x="7447" y="11850"/>
                </a:lnTo>
                <a:lnTo>
                  <a:pt x="7398" y="11802"/>
                </a:lnTo>
                <a:lnTo>
                  <a:pt x="7325" y="11729"/>
                </a:lnTo>
                <a:lnTo>
                  <a:pt x="7301" y="11656"/>
                </a:lnTo>
                <a:lnTo>
                  <a:pt x="7276" y="11583"/>
                </a:lnTo>
                <a:lnTo>
                  <a:pt x="7276" y="11388"/>
                </a:lnTo>
                <a:lnTo>
                  <a:pt x="7301" y="11242"/>
                </a:lnTo>
                <a:lnTo>
                  <a:pt x="7398" y="11096"/>
                </a:lnTo>
                <a:lnTo>
                  <a:pt x="7422" y="11023"/>
                </a:lnTo>
                <a:lnTo>
                  <a:pt x="7447" y="10974"/>
                </a:lnTo>
                <a:lnTo>
                  <a:pt x="7447" y="10828"/>
                </a:lnTo>
                <a:lnTo>
                  <a:pt x="7374" y="10561"/>
                </a:lnTo>
                <a:lnTo>
                  <a:pt x="7301" y="10074"/>
                </a:lnTo>
                <a:lnTo>
                  <a:pt x="7252" y="9612"/>
                </a:lnTo>
                <a:lnTo>
                  <a:pt x="7179" y="9125"/>
                </a:lnTo>
                <a:lnTo>
                  <a:pt x="7106" y="8906"/>
                </a:lnTo>
                <a:lnTo>
                  <a:pt x="7033" y="8663"/>
                </a:lnTo>
                <a:lnTo>
                  <a:pt x="6765" y="7957"/>
                </a:lnTo>
                <a:lnTo>
                  <a:pt x="6449" y="7276"/>
                </a:lnTo>
                <a:lnTo>
                  <a:pt x="6400" y="7203"/>
                </a:lnTo>
                <a:lnTo>
                  <a:pt x="6352" y="7105"/>
                </a:lnTo>
                <a:lnTo>
                  <a:pt x="6327" y="7057"/>
                </a:lnTo>
                <a:lnTo>
                  <a:pt x="6206" y="7057"/>
                </a:lnTo>
                <a:lnTo>
                  <a:pt x="6157" y="7081"/>
                </a:lnTo>
                <a:lnTo>
                  <a:pt x="6133" y="7105"/>
                </a:lnTo>
                <a:lnTo>
                  <a:pt x="6133" y="7154"/>
                </a:lnTo>
                <a:lnTo>
                  <a:pt x="6133" y="7227"/>
                </a:lnTo>
                <a:lnTo>
                  <a:pt x="5987" y="7227"/>
                </a:lnTo>
                <a:lnTo>
                  <a:pt x="5816" y="7251"/>
                </a:lnTo>
                <a:lnTo>
                  <a:pt x="5743" y="7276"/>
                </a:lnTo>
                <a:lnTo>
                  <a:pt x="5670" y="7300"/>
                </a:lnTo>
                <a:lnTo>
                  <a:pt x="5646" y="7349"/>
                </a:lnTo>
                <a:lnTo>
                  <a:pt x="5646" y="7397"/>
                </a:lnTo>
                <a:lnTo>
                  <a:pt x="5670" y="7422"/>
                </a:lnTo>
                <a:lnTo>
                  <a:pt x="5695" y="7470"/>
                </a:lnTo>
                <a:lnTo>
                  <a:pt x="5743" y="7495"/>
                </a:lnTo>
                <a:lnTo>
                  <a:pt x="5816" y="7519"/>
                </a:lnTo>
                <a:lnTo>
                  <a:pt x="6133" y="7519"/>
                </a:lnTo>
                <a:lnTo>
                  <a:pt x="6133" y="7714"/>
                </a:lnTo>
                <a:lnTo>
                  <a:pt x="6084" y="7714"/>
                </a:lnTo>
                <a:lnTo>
                  <a:pt x="5768" y="7738"/>
                </a:lnTo>
                <a:lnTo>
                  <a:pt x="5597" y="7787"/>
                </a:lnTo>
                <a:lnTo>
                  <a:pt x="5451" y="7860"/>
                </a:lnTo>
                <a:lnTo>
                  <a:pt x="5427" y="7884"/>
                </a:lnTo>
                <a:lnTo>
                  <a:pt x="5451" y="7933"/>
                </a:lnTo>
                <a:lnTo>
                  <a:pt x="5573" y="7981"/>
                </a:lnTo>
                <a:lnTo>
                  <a:pt x="5719" y="8006"/>
                </a:lnTo>
                <a:lnTo>
                  <a:pt x="6157" y="8006"/>
                </a:lnTo>
                <a:lnTo>
                  <a:pt x="6157" y="8298"/>
                </a:lnTo>
                <a:lnTo>
                  <a:pt x="5962" y="8298"/>
                </a:lnTo>
                <a:lnTo>
                  <a:pt x="5792" y="8322"/>
                </a:lnTo>
                <a:lnTo>
                  <a:pt x="5646" y="8322"/>
                </a:lnTo>
                <a:lnTo>
                  <a:pt x="5500" y="8371"/>
                </a:lnTo>
                <a:lnTo>
                  <a:pt x="5354" y="8444"/>
                </a:lnTo>
                <a:lnTo>
                  <a:pt x="5232" y="8541"/>
                </a:lnTo>
                <a:lnTo>
                  <a:pt x="5232" y="8565"/>
                </a:lnTo>
                <a:lnTo>
                  <a:pt x="5232" y="8590"/>
                </a:lnTo>
                <a:lnTo>
                  <a:pt x="5378" y="8638"/>
                </a:lnTo>
                <a:lnTo>
                  <a:pt x="5524" y="8663"/>
                </a:lnTo>
                <a:lnTo>
                  <a:pt x="5987" y="8663"/>
                </a:lnTo>
                <a:lnTo>
                  <a:pt x="6157" y="8638"/>
                </a:lnTo>
                <a:lnTo>
                  <a:pt x="6157" y="8784"/>
                </a:lnTo>
                <a:lnTo>
                  <a:pt x="6084" y="8760"/>
                </a:lnTo>
                <a:lnTo>
                  <a:pt x="5987" y="8784"/>
                </a:lnTo>
                <a:lnTo>
                  <a:pt x="5816" y="8809"/>
                </a:lnTo>
                <a:lnTo>
                  <a:pt x="5549" y="8833"/>
                </a:lnTo>
                <a:lnTo>
                  <a:pt x="5403" y="8857"/>
                </a:lnTo>
                <a:lnTo>
                  <a:pt x="5281" y="8906"/>
                </a:lnTo>
                <a:lnTo>
                  <a:pt x="5257" y="8930"/>
                </a:lnTo>
                <a:lnTo>
                  <a:pt x="5281" y="8955"/>
                </a:lnTo>
                <a:lnTo>
                  <a:pt x="5403" y="9028"/>
                </a:lnTo>
                <a:lnTo>
                  <a:pt x="5549" y="9052"/>
                </a:lnTo>
                <a:lnTo>
                  <a:pt x="5670" y="9076"/>
                </a:lnTo>
                <a:lnTo>
                  <a:pt x="5816" y="9101"/>
                </a:lnTo>
                <a:lnTo>
                  <a:pt x="5987" y="9101"/>
                </a:lnTo>
                <a:lnTo>
                  <a:pt x="6084" y="9076"/>
                </a:lnTo>
                <a:lnTo>
                  <a:pt x="6181" y="9076"/>
                </a:lnTo>
                <a:lnTo>
                  <a:pt x="6181" y="9320"/>
                </a:lnTo>
                <a:lnTo>
                  <a:pt x="5962" y="9295"/>
                </a:lnTo>
                <a:lnTo>
                  <a:pt x="5743" y="9320"/>
                </a:lnTo>
                <a:lnTo>
                  <a:pt x="5500" y="9344"/>
                </a:lnTo>
                <a:lnTo>
                  <a:pt x="5378" y="9393"/>
                </a:lnTo>
                <a:lnTo>
                  <a:pt x="5281" y="9441"/>
                </a:lnTo>
                <a:lnTo>
                  <a:pt x="5257" y="9466"/>
                </a:lnTo>
                <a:lnTo>
                  <a:pt x="5257" y="9514"/>
                </a:lnTo>
                <a:lnTo>
                  <a:pt x="5305" y="9563"/>
                </a:lnTo>
                <a:lnTo>
                  <a:pt x="5378" y="9587"/>
                </a:lnTo>
                <a:lnTo>
                  <a:pt x="5476" y="9612"/>
                </a:lnTo>
                <a:lnTo>
                  <a:pt x="5914" y="9612"/>
                </a:lnTo>
                <a:lnTo>
                  <a:pt x="6181" y="9636"/>
                </a:lnTo>
                <a:lnTo>
                  <a:pt x="6157" y="9855"/>
                </a:lnTo>
                <a:lnTo>
                  <a:pt x="6060" y="9855"/>
                </a:lnTo>
                <a:lnTo>
                  <a:pt x="5670" y="9928"/>
                </a:lnTo>
                <a:lnTo>
                  <a:pt x="5500" y="9952"/>
                </a:lnTo>
                <a:lnTo>
                  <a:pt x="5427" y="10001"/>
                </a:lnTo>
                <a:lnTo>
                  <a:pt x="5403" y="10001"/>
                </a:lnTo>
                <a:lnTo>
                  <a:pt x="5378" y="10025"/>
                </a:lnTo>
                <a:lnTo>
                  <a:pt x="5378" y="10098"/>
                </a:lnTo>
                <a:lnTo>
                  <a:pt x="5403" y="10147"/>
                </a:lnTo>
                <a:lnTo>
                  <a:pt x="5451" y="10171"/>
                </a:lnTo>
                <a:lnTo>
                  <a:pt x="5500" y="10196"/>
                </a:lnTo>
                <a:lnTo>
                  <a:pt x="5622" y="10220"/>
                </a:lnTo>
                <a:lnTo>
                  <a:pt x="5743" y="10220"/>
                </a:lnTo>
                <a:lnTo>
                  <a:pt x="5938" y="10196"/>
                </a:lnTo>
                <a:lnTo>
                  <a:pt x="6133" y="10171"/>
                </a:lnTo>
                <a:lnTo>
                  <a:pt x="6157" y="10147"/>
                </a:lnTo>
                <a:lnTo>
                  <a:pt x="6157" y="10366"/>
                </a:lnTo>
                <a:lnTo>
                  <a:pt x="6011" y="10390"/>
                </a:lnTo>
                <a:lnTo>
                  <a:pt x="5889" y="10415"/>
                </a:lnTo>
                <a:lnTo>
                  <a:pt x="5573" y="10512"/>
                </a:lnTo>
                <a:lnTo>
                  <a:pt x="5403" y="10585"/>
                </a:lnTo>
                <a:lnTo>
                  <a:pt x="5354" y="10634"/>
                </a:lnTo>
                <a:lnTo>
                  <a:pt x="5354" y="10658"/>
                </a:lnTo>
                <a:lnTo>
                  <a:pt x="5403" y="10707"/>
                </a:lnTo>
                <a:lnTo>
                  <a:pt x="5451" y="10731"/>
                </a:lnTo>
                <a:lnTo>
                  <a:pt x="5573" y="10755"/>
                </a:lnTo>
                <a:lnTo>
                  <a:pt x="5841" y="10731"/>
                </a:lnTo>
                <a:lnTo>
                  <a:pt x="6157" y="10682"/>
                </a:lnTo>
                <a:lnTo>
                  <a:pt x="6157" y="10999"/>
                </a:lnTo>
                <a:lnTo>
                  <a:pt x="6133" y="10999"/>
                </a:lnTo>
                <a:lnTo>
                  <a:pt x="5938" y="11023"/>
                </a:lnTo>
                <a:lnTo>
                  <a:pt x="5743" y="11047"/>
                </a:lnTo>
                <a:lnTo>
                  <a:pt x="5549" y="11120"/>
                </a:lnTo>
                <a:lnTo>
                  <a:pt x="5378" y="11193"/>
                </a:lnTo>
                <a:lnTo>
                  <a:pt x="5354" y="11218"/>
                </a:lnTo>
                <a:lnTo>
                  <a:pt x="5354" y="11242"/>
                </a:lnTo>
                <a:lnTo>
                  <a:pt x="5354" y="11266"/>
                </a:lnTo>
                <a:lnTo>
                  <a:pt x="5378" y="11291"/>
                </a:lnTo>
                <a:lnTo>
                  <a:pt x="5573" y="11315"/>
                </a:lnTo>
                <a:lnTo>
                  <a:pt x="5768" y="11315"/>
                </a:lnTo>
                <a:lnTo>
                  <a:pt x="6133" y="11291"/>
                </a:lnTo>
                <a:lnTo>
                  <a:pt x="6157" y="11266"/>
                </a:lnTo>
                <a:lnTo>
                  <a:pt x="6157" y="11558"/>
                </a:lnTo>
                <a:lnTo>
                  <a:pt x="6011" y="11558"/>
                </a:lnTo>
                <a:lnTo>
                  <a:pt x="5841" y="11607"/>
                </a:lnTo>
                <a:lnTo>
                  <a:pt x="5573" y="11656"/>
                </a:lnTo>
                <a:lnTo>
                  <a:pt x="5330" y="11753"/>
                </a:lnTo>
                <a:lnTo>
                  <a:pt x="5305" y="11777"/>
                </a:lnTo>
                <a:lnTo>
                  <a:pt x="5305" y="11826"/>
                </a:lnTo>
                <a:lnTo>
                  <a:pt x="5330" y="11850"/>
                </a:lnTo>
                <a:lnTo>
                  <a:pt x="5378" y="11850"/>
                </a:lnTo>
                <a:lnTo>
                  <a:pt x="5622" y="11875"/>
                </a:lnTo>
                <a:lnTo>
                  <a:pt x="5865" y="11850"/>
                </a:lnTo>
                <a:lnTo>
                  <a:pt x="6011" y="11850"/>
                </a:lnTo>
                <a:lnTo>
                  <a:pt x="6084" y="11826"/>
                </a:lnTo>
                <a:lnTo>
                  <a:pt x="6157" y="11802"/>
                </a:lnTo>
                <a:lnTo>
                  <a:pt x="6157" y="12020"/>
                </a:lnTo>
                <a:lnTo>
                  <a:pt x="5962" y="12020"/>
                </a:lnTo>
                <a:lnTo>
                  <a:pt x="5743" y="12045"/>
                </a:lnTo>
                <a:lnTo>
                  <a:pt x="5549" y="12118"/>
                </a:lnTo>
                <a:lnTo>
                  <a:pt x="5476" y="12142"/>
                </a:lnTo>
                <a:lnTo>
                  <a:pt x="5378" y="12191"/>
                </a:lnTo>
                <a:lnTo>
                  <a:pt x="5378" y="12239"/>
                </a:lnTo>
                <a:lnTo>
                  <a:pt x="5378" y="12264"/>
                </a:lnTo>
                <a:lnTo>
                  <a:pt x="5476" y="12312"/>
                </a:lnTo>
                <a:lnTo>
                  <a:pt x="5549" y="12337"/>
                </a:lnTo>
                <a:lnTo>
                  <a:pt x="5743" y="12385"/>
                </a:lnTo>
                <a:lnTo>
                  <a:pt x="5962" y="12361"/>
                </a:lnTo>
                <a:lnTo>
                  <a:pt x="6157" y="12361"/>
                </a:lnTo>
                <a:lnTo>
                  <a:pt x="6157" y="12458"/>
                </a:lnTo>
                <a:lnTo>
                  <a:pt x="6157" y="12483"/>
                </a:lnTo>
                <a:lnTo>
                  <a:pt x="6011" y="12531"/>
                </a:lnTo>
                <a:lnTo>
                  <a:pt x="5889" y="12580"/>
                </a:lnTo>
                <a:lnTo>
                  <a:pt x="5622" y="12653"/>
                </a:lnTo>
                <a:lnTo>
                  <a:pt x="5500" y="12702"/>
                </a:lnTo>
                <a:lnTo>
                  <a:pt x="5403" y="12750"/>
                </a:lnTo>
                <a:lnTo>
                  <a:pt x="5378" y="12799"/>
                </a:lnTo>
                <a:lnTo>
                  <a:pt x="5378" y="12823"/>
                </a:lnTo>
                <a:lnTo>
                  <a:pt x="5403" y="12848"/>
                </a:lnTo>
                <a:lnTo>
                  <a:pt x="5500" y="12872"/>
                </a:lnTo>
                <a:lnTo>
                  <a:pt x="5622" y="12896"/>
                </a:lnTo>
                <a:lnTo>
                  <a:pt x="5743" y="12921"/>
                </a:lnTo>
                <a:lnTo>
                  <a:pt x="5865" y="12896"/>
                </a:lnTo>
                <a:lnTo>
                  <a:pt x="6011" y="12872"/>
                </a:lnTo>
                <a:lnTo>
                  <a:pt x="6181" y="12848"/>
                </a:lnTo>
                <a:lnTo>
                  <a:pt x="6181" y="13042"/>
                </a:lnTo>
                <a:lnTo>
                  <a:pt x="6108" y="13018"/>
                </a:lnTo>
                <a:lnTo>
                  <a:pt x="5962" y="13042"/>
                </a:lnTo>
                <a:lnTo>
                  <a:pt x="5841" y="13091"/>
                </a:lnTo>
                <a:lnTo>
                  <a:pt x="5719" y="13164"/>
                </a:lnTo>
                <a:lnTo>
                  <a:pt x="5573" y="13237"/>
                </a:lnTo>
                <a:lnTo>
                  <a:pt x="5549" y="13261"/>
                </a:lnTo>
                <a:lnTo>
                  <a:pt x="5573" y="13286"/>
                </a:lnTo>
                <a:lnTo>
                  <a:pt x="5597" y="13334"/>
                </a:lnTo>
                <a:lnTo>
                  <a:pt x="5622" y="13334"/>
                </a:lnTo>
                <a:lnTo>
                  <a:pt x="5743" y="13310"/>
                </a:lnTo>
                <a:lnTo>
                  <a:pt x="6157" y="13310"/>
                </a:lnTo>
                <a:lnTo>
                  <a:pt x="6206" y="13286"/>
                </a:lnTo>
                <a:lnTo>
                  <a:pt x="6206" y="13529"/>
                </a:lnTo>
                <a:lnTo>
                  <a:pt x="6035" y="13553"/>
                </a:lnTo>
                <a:lnTo>
                  <a:pt x="5865" y="13553"/>
                </a:lnTo>
                <a:lnTo>
                  <a:pt x="5719" y="13602"/>
                </a:lnTo>
                <a:lnTo>
                  <a:pt x="5573" y="13675"/>
                </a:lnTo>
                <a:lnTo>
                  <a:pt x="5524" y="13724"/>
                </a:lnTo>
                <a:lnTo>
                  <a:pt x="5476" y="13797"/>
                </a:lnTo>
                <a:lnTo>
                  <a:pt x="5476" y="13870"/>
                </a:lnTo>
                <a:lnTo>
                  <a:pt x="5476" y="13894"/>
                </a:lnTo>
                <a:lnTo>
                  <a:pt x="5500" y="13918"/>
                </a:lnTo>
                <a:lnTo>
                  <a:pt x="5646" y="13967"/>
                </a:lnTo>
                <a:lnTo>
                  <a:pt x="5792" y="13967"/>
                </a:lnTo>
                <a:lnTo>
                  <a:pt x="6108" y="13943"/>
                </a:lnTo>
                <a:lnTo>
                  <a:pt x="6254" y="13943"/>
                </a:lnTo>
                <a:lnTo>
                  <a:pt x="6279" y="14235"/>
                </a:lnTo>
                <a:lnTo>
                  <a:pt x="6011" y="14308"/>
                </a:lnTo>
                <a:lnTo>
                  <a:pt x="5841" y="14332"/>
                </a:lnTo>
                <a:lnTo>
                  <a:pt x="5670" y="14381"/>
                </a:lnTo>
                <a:lnTo>
                  <a:pt x="5622" y="14429"/>
                </a:lnTo>
                <a:lnTo>
                  <a:pt x="5597" y="14478"/>
                </a:lnTo>
                <a:lnTo>
                  <a:pt x="5622" y="14551"/>
                </a:lnTo>
                <a:lnTo>
                  <a:pt x="5670" y="14600"/>
                </a:lnTo>
                <a:lnTo>
                  <a:pt x="5719" y="14624"/>
                </a:lnTo>
                <a:lnTo>
                  <a:pt x="5792" y="14648"/>
                </a:lnTo>
                <a:lnTo>
                  <a:pt x="5962" y="14673"/>
                </a:lnTo>
                <a:lnTo>
                  <a:pt x="6133" y="14648"/>
                </a:lnTo>
                <a:lnTo>
                  <a:pt x="6303" y="14600"/>
                </a:lnTo>
                <a:lnTo>
                  <a:pt x="6303" y="14770"/>
                </a:lnTo>
                <a:lnTo>
                  <a:pt x="6133" y="14794"/>
                </a:lnTo>
                <a:lnTo>
                  <a:pt x="5962" y="14867"/>
                </a:lnTo>
                <a:lnTo>
                  <a:pt x="5841" y="14916"/>
                </a:lnTo>
                <a:lnTo>
                  <a:pt x="5719" y="14965"/>
                </a:lnTo>
                <a:lnTo>
                  <a:pt x="5646" y="15062"/>
                </a:lnTo>
                <a:lnTo>
                  <a:pt x="5597" y="15111"/>
                </a:lnTo>
                <a:lnTo>
                  <a:pt x="5573" y="15159"/>
                </a:lnTo>
                <a:lnTo>
                  <a:pt x="5573" y="15184"/>
                </a:lnTo>
                <a:lnTo>
                  <a:pt x="5597" y="15208"/>
                </a:lnTo>
                <a:lnTo>
                  <a:pt x="5670" y="15257"/>
                </a:lnTo>
                <a:lnTo>
                  <a:pt x="5768" y="15281"/>
                </a:lnTo>
                <a:lnTo>
                  <a:pt x="5962" y="15257"/>
                </a:lnTo>
                <a:lnTo>
                  <a:pt x="6352" y="15184"/>
                </a:lnTo>
                <a:lnTo>
                  <a:pt x="6376" y="15451"/>
                </a:lnTo>
                <a:lnTo>
                  <a:pt x="6133" y="15476"/>
                </a:lnTo>
                <a:lnTo>
                  <a:pt x="5865" y="15524"/>
                </a:lnTo>
                <a:lnTo>
                  <a:pt x="5743" y="15573"/>
                </a:lnTo>
                <a:lnTo>
                  <a:pt x="5646" y="15646"/>
                </a:lnTo>
                <a:lnTo>
                  <a:pt x="5622" y="15646"/>
                </a:lnTo>
                <a:lnTo>
                  <a:pt x="5622" y="15670"/>
                </a:lnTo>
                <a:lnTo>
                  <a:pt x="5695" y="15768"/>
                </a:lnTo>
                <a:lnTo>
                  <a:pt x="5792" y="15816"/>
                </a:lnTo>
                <a:lnTo>
                  <a:pt x="5889" y="15841"/>
                </a:lnTo>
                <a:lnTo>
                  <a:pt x="5987" y="15841"/>
                </a:lnTo>
                <a:lnTo>
                  <a:pt x="6206" y="15865"/>
                </a:lnTo>
                <a:lnTo>
                  <a:pt x="6400" y="15865"/>
                </a:lnTo>
                <a:lnTo>
                  <a:pt x="6400" y="15962"/>
                </a:lnTo>
                <a:lnTo>
                  <a:pt x="6133" y="16035"/>
                </a:lnTo>
                <a:lnTo>
                  <a:pt x="5938" y="16084"/>
                </a:lnTo>
                <a:lnTo>
                  <a:pt x="5792" y="16181"/>
                </a:lnTo>
                <a:lnTo>
                  <a:pt x="5768" y="16230"/>
                </a:lnTo>
                <a:lnTo>
                  <a:pt x="5768" y="16254"/>
                </a:lnTo>
                <a:lnTo>
                  <a:pt x="5816" y="16327"/>
                </a:lnTo>
                <a:lnTo>
                  <a:pt x="5889" y="16376"/>
                </a:lnTo>
                <a:lnTo>
                  <a:pt x="5987" y="16400"/>
                </a:lnTo>
                <a:lnTo>
                  <a:pt x="6181" y="16400"/>
                </a:lnTo>
                <a:lnTo>
                  <a:pt x="6425" y="16352"/>
                </a:lnTo>
                <a:lnTo>
                  <a:pt x="6449" y="16644"/>
                </a:lnTo>
                <a:lnTo>
                  <a:pt x="6230" y="16668"/>
                </a:lnTo>
                <a:lnTo>
                  <a:pt x="6035" y="16717"/>
                </a:lnTo>
                <a:lnTo>
                  <a:pt x="5962" y="16765"/>
                </a:lnTo>
                <a:lnTo>
                  <a:pt x="5865" y="16790"/>
                </a:lnTo>
                <a:lnTo>
                  <a:pt x="5841" y="16838"/>
                </a:lnTo>
                <a:lnTo>
                  <a:pt x="5841" y="16887"/>
                </a:lnTo>
                <a:lnTo>
                  <a:pt x="5841" y="16911"/>
                </a:lnTo>
                <a:lnTo>
                  <a:pt x="5889" y="16936"/>
                </a:lnTo>
                <a:lnTo>
                  <a:pt x="6084" y="16960"/>
                </a:lnTo>
                <a:lnTo>
                  <a:pt x="6279" y="16984"/>
                </a:lnTo>
                <a:lnTo>
                  <a:pt x="6449" y="16984"/>
                </a:lnTo>
                <a:lnTo>
                  <a:pt x="6449" y="17276"/>
                </a:lnTo>
                <a:lnTo>
                  <a:pt x="6206" y="17325"/>
                </a:lnTo>
                <a:lnTo>
                  <a:pt x="6011" y="17349"/>
                </a:lnTo>
                <a:lnTo>
                  <a:pt x="5938" y="17398"/>
                </a:lnTo>
                <a:lnTo>
                  <a:pt x="5865" y="17447"/>
                </a:lnTo>
                <a:lnTo>
                  <a:pt x="5841" y="17471"/>
                </a:lnTo>
                <a:lnTo>
                  <a:pt x="5841" y="17520"/>
                </a:lnTo>
                <a:lnTo>
                  <a:pt x="5841" y="17544"/>
                </a:lnTo>
                <a:lnTo>
                  <a:pt x="5865" y="17568"/>
                </a:lnTo>
                <a:lnTo>
                  <a:pt x="5987" y="17641"/>
                </a:lnTo>
                <a:lnTo>
                  <a:pt x="6133" y="17690"/>
                </a:lnTo>
                <a:lnTo>
                  <a:pt x="6303" y="17690"/>
                </a:lnTo>
                <a:lnTo>
                  <a:pt x="6449" y="17666"/>
                </a:lnTo>
                <a:lnTo>
                  <a:pt x="6449" y="17958"/>
                </a:lnTo>
                <a:lnTo>
                  <a:pt x="6303" y="17982"/>
                </a:lnTo>
                <a:lnTo>
                  <a:pt x="6181" y="18031"/>
                </a:lnTo>
                <a:lnTo>
                  <a:pt x="6011" y="18055"/>
                </a:lnTo>
                <a:lnTo>
                  <a:pt x="5914" y="18104"/>
                </a:lnTo>
                <a:lnTo>
                  <a:pt x="5841" y="18152"/>
                </a:lnTo>
                <a:lnTo>
                  <a:pt x="5816" y="18177"/>
                </a:lnTo>
                <a:lnTo>
                  <a:pt x="5816" y="18225"/>
                </a:lnTo>
                <a:lnTo>
                  <a:pt x="5841" y="18250"/>
                </a:lnTo>
                <a:lnTo>
                  <a:pt x="5865" y="18274"/>
                </a:lnTo>
                <a:lnTo>
                  <a:pt x="5987" y="18323"/>
                </a:lnTo>
                <a:lnTo>
                  <a:pt x="6157" y="18371"/>
                </a:lnTo>
                <a:lnTo>
                  <a:pt x="6303" y="18371"/>
                </a:lnTo>
                <a:lnTo>
                  <a:pt x="6449" y="18347"/>
                </a:lnTo>
                <a:lnTo>
                  <a:pt x="6473" y="18444"/>
                </a:lnTo>
                <a:lnTo>
                  <a:pt x="6303" y="18469"/>
                </a:lnTo>
                <a:lnTo>
                  <a:pt x="6157" y="18542"/>
                </a:lnTo>
                <a:lnTo>
                  <a:pt x="6035" y="18615"/>
                </a:lnTo>
                <a:lnTo>
                  <a:pt x="5914" y="18688"/>
                </a:lnTo>
                <a:lnTo>
                  <a:pt x="5889" y="18736"/>
                </a:lnTo>
                <a:lnTo>
                  <a:pt x="5889" y="18761"/>
                </a:lnTo>
                <a:lnTo>
                  <a:pt x="5914" y="18785"/>
                </a:lnTo>
                <a:lnTo>
                  <a:pt x="5962" y="18809"/>
                </a:lnTo>
                <a:lnTo>
                  <a:pt x="6108" y="18809"/>
                </a:lnTo>
                <a:lnTo>
                  <a:pt x="6279" y="18785"/>
                </a:lnTo>
                <a:lnTo>
                  <a:pt x="6498" y="18761"/>
                </a:lnTo>
                <a:lnTo>
                  <a:pt x="6522" y="18980"/>
                </a:lnTo>
                <a:lnTo>
                  <a:pt x="6376" y="19028"/>
                </a:lnTo>
                <a:lnTo>
                  <a:pt x="6254" y="19101"/>
                </a:lnTo>
                <a:lnTo>
                  <a:pt x="5987" y="19223"/>
                </a:lnTo>
                <a:lnTo>
                  <a:pt x="5962" y="19272"/>
                </a:lnTo>
                <a:lnTo>
                  <a:pt x="5962" y="19320"/>
                </a:lnTo>
                <a:lnTo>
                  <a:pt x="5987" y="19369"/>
                </a:lnTo>
                <a:lnTo>
                  <a:pt x="6011" y="19393"/>
                </a:lnTo>
                <a:lnTo>
                  <a:pt x="6425" y="19393"/>
                </a:lnTo>
                <a:lnTo>
                  <a:pt x="6595" y="19345"/>
                </a:lnTo>
                <a:lnTo>
                  <a:pt x="6619" y="19393"/>
                </a:lnTo>
                <a:lnTo>
                  <a:pt x="6571" y="19442"/>
                </a:lnTo>
                <a:lnTo>
                  <a:pt x="6522" y="19515"/>
                </a:lnTo>
                <a:lnTo>
                  <a:pt x="6254" y="19637"/>
                </a:lnTo>
                <a:lnTo>
                  <a:pt x="6230" y="19661"/>
                </a:lnTo>
                <a:lnTo>
                  <a:pt x="6206" y="19734"/>
                </a:lnTo>
                <a:lnTo>
                  <a:pt x="6230" y="19758"/>
                </a:lnTo>
                <a:lnTo>
                  <a:pt x="6279" y="19783"/>
                </a:lnTo>
                <a:lnTo>
                  <a:pt x="6595" y="19758"/>
                </a:lnTo>
                <a:lnTo>
                  <a:pt x="6668" y="19783"/>
                </a:lnTo>
                <a:lnTo>
                  <a:pt x="6887" y="19856"/>
                </a:lnTo>
                <a:lnTo>
                  <a:pt x="7106" y="19904"/>
                </a:lnTo>
                <a:lnTo>
                  <a:pt x="7203" y="19953"/>
                </a:lnTo>
                <a:lnTo>
                  <a:pt x="7252" y="20001"/>
                </a:lnTo>
                <a:lnTo>
                  <a:pt x="7276" y="20050"/>
                </a:lnTo>
                <a:lnTo>
                  <a:pt x="7276" y="20123"/>
                </a:lnTo>
                <a:lnTo>
                  <a:pt x="7252" y="20172"/>
                </a:lnTo>
                <a:lnTo>
                  <a:pt x="7203" y="20245"/>
                </a:lnTo>
                <a:lnTo>
                  <a:pt x="7057" y="20342"/>
                </a:lnTo>
                <a:lnTo>
                  <a:pt x="6936" y="20391"/>
                </a:lnTo>
                <a:lnTo>
                  <a:pt x="6814" y="20439"/>
                </a:lnTo>
                <a:lnTo>
                  <a:pt x="6692" y="20464"/>
                </a:lnTo>
                <a:lnTo>
                  <a:pt x="6571" y="20464"/>
                </a:lnTo>
                <a:lnTo>
                  <a:pt x="6303" y="20439"/>
                </a:lnTo>
                <a:lnTo>
                  <a:pt x="5889" y="20439"/>
                </a:lnTo>
                <a:lnTo>
                  <a:pt x="5768" y="20391"/>
                </a:lnTo>
                <a:lnTo>
                  <a:pt x="5670" y="20318"/>
                </a:lnTo>
                <a:lnTo>
                  <a:pt x="5597" y="20220"/>
                </a:lnTo>
                <a:lnTo>
                  <a:pt x="5524" y="20099"/>
                </a:lnTo>
                <a:lnTo>
                  <a:pt x="5476" y="19929"/>
                </a:lnTo>
                <a:lnTo>
                  <a:pt x="5403" y="19612"/>
                </a:lnTo>
                <a:lnTo>
                  <a:pt x="5354" y="19247"/>
                </a:lnTo>
                <a:lnTo>
                  <a:pt x="5330" y="18882"/>
                </a:lnTo>
                <a:lnTo>
                  <a:pt x="5305" y="18371"/>
                </a:lnTo>
                <a:lnTo>
                  <a:pt x="5184" y="16960"/>
                </a:lnTo>
                <a:lnTo>
                  <a:pt x="5111" y="16254"/>
                </a:lnTo>
                <a:lnTo>
                  <a:pt x="5038" y="15549"/>
                </a:lnTo>
                <a:lnTo>
                  <a:pt x="4965" y="15086"/>
                </a:lnTo>
                <a:lnTo>
                  <a:pt x="4867" y="14600"/>
                </a:lnTo>
                <a:lnTo>
                  <a:pt x="4624" y="13675"/>
                </a:lnTo>
                <a:lnTo>
                  <a:pt x="4527" y="13310"/>
                </a:lnTo>
                <a:lnTo>
                  <a:pt x="4454" y="13018"/>
                </a:lnTo>
                <a:lnTo>
                  <a:pt x="4405" y="12896"/>
                </a:lnTo>
                <a:lnTo>
                  <a:pt x="4356" y="12823"/>
                </a:lnTo>
                <a:lnTo>
                  <a:pt x="4356" y="12799"/>
                </a:lnTo>
                <a:lnTo>
                  <a:pt x="4332" y="12750"/>
                </a:lnTo>
                <a:lnTo>
                  <a:pt x="4283" y="12702"/>
                </a:lnTo>
                <a:lnTo>
                  <a:pt x="4235" y="12677"/>
                </a:lnTo>
                <a:lnTo>
                  <a:pt x="4186" y="12653"/>
                </a:lnTo>
                <a:lnTo>
                  <a:pt x="4113" y="12677"/>
                </a:lnTo>
                <a:lnTo>
                  <a:pt x="4040" y="12750"/>
                </a:lnTo>
                <a:lnTo>
                  <a:pt x="3991" y="12848"/>
                </a:lnTo>
                <a:lnTo>
                  <a:pt x="3918" y="13091"/>
                </a:lnTo>
                <a:lnTo>
                  <a:pt x="3870" y="13286"/>
                </a:lnTo>
                <a:lnTo>
                  <a:pt x="3772" y="13237"/>
                </a:lnTo>
                <a:lnTo>
                  <a:pt x="3675" y="13213"/>
                </a:lnTo>
                <a:lnTo>
                  <a:pt x="3626" y="13237"/>
                </a:lnTo>
                <a:lnTo>
                  <a:pt x="3602" y="13310"/>
                </a:lnTo>
                <a:lnTo>
                  <a:pt x="3626" y="13383"/>
                </a:lnTo>
                <a:lnTo>
                  <a:pt x="3675" y="13456"/>
                </a:lnTo>
                <a:lnTo>
                  <a:pt x="3748" y="13529"/>
                </a:lnTo>
                <a:lnTo>
                  <a:pt x="3821" y="13578"/>
                </a:lnTo>
                <a:lnTo>
                  <a:pt x="3797" y="13772"/>
                </a:lnTo>
                <a:lnTo>
                  <a:pt x="3651" y="13772"/>
                </a:lnTo>
                <a:lnTo>
                  <a:pt x="3505" y="13821"/>
                </a:lnTo>
                <a:lnTo>
                  <a:pt x="3480" y="13845"/>
                </a:lnTo>
                <a:lnTo>
                  <a:pt x="3505" y="13870"/>
                </a:lnTo>
                <a:lnTo>
                  <a:pt x="3651" y="13943"/>
                </a:lnTo>
                <a:lnTo>
                  <a:pt x="3772" y="14016"/>
                </a:lnTo>
                <a:lnTo>
                  <a:pt x="3724" y="14405"/>
                </a:lnTo>
                <a:lnTo>
                  <a:pt x="3505" y="14381"/>
                </a:lnTo>
                <a:lnTo>
                  <a:pt x="3407" y="14381"/>
                </a:lnTo>
                <a:lnTo>
                  <a:pt x="3310" y="14405"/>
                </a:lnTo>
                <a:lnTo>
                  <a:pt x="3286" y="14454"/>
                </a:lnTo>
                <a:lnTo>
                  <a:pt x="3286" y="14478"/>
                </a:lnTo>
                <a:lnTo>
                  <a:pt x="3286" y="14502"/>
                </a:lnTo>
                <a:lnTo>
                  <a:pt x="3383" y="14551"/>
                </a:lnTo>
                <a:lnTo>
                  <a:pt x="3480" y="14624"/>
                </a:lnTo>
                <a:lnTo>
                  <a:pt x="3675" y="14721"/>
                </a:lnTo>
                <a:lnTo>
                  <a:pt x="3675" y="14892"/>
                </a:lnTo>
                <a:lnTo>
                  <a:pt x="3480" y="14892"/>
                </a:lnTo>
                <a:lnTo>
                  <a:pt x="3286" y="14916"/>
                </a:lnTo>
                <a:lnTo>
                  <a:pt x="3213" y="14940"/>
                </a:lnTo>
                <a:lnTo>
                  <a:pt x="3140" y="14965"/>
                </a:lnTo>
                <a:lnTo>
                  <a:pt x="3115" y="15013"/>
                </a:lnTo>
                <a:lnTo>
                  <a:pt x="3115" y="15038"/>
                </a:lnTo>
                <a:lnTo>
                  <a:pt x="3140" y="15086"/>
                </a:lnTo>
                <a:lnTo>
                  <a:pt x="3188" y="15135"/>
                </a:lnTo>
                <a:lnTo>
                  <a:pt x="3310" y="15208"/>
                </a:lnTo>
                <a:lnTo>
                  <a:pt x="3456" y="15232"/>
                </a:lnTo>
                <a:lnTo>
                  <a:pt x="3626" y="15257"/>
                </a:lnTo>
                <a:lnTo>
                  <a:pt x="3578" y="15573"/>
                </a:lnTo>
                <a:lnTo>
                  <a:pt x="3334" y="15549"/>
                </a:lnTo>
                <a:lnTo>
                  <a:pt x="3018" y="15549"/>
                </a:lnTo>
                <a:lnTo>
                  <a:pt x="2921" y="15573"/>
                </a:lnTo>
                <a:lnTo>
                  <a:pt x="2896" y="15597"/>
                </a:lnTo>
                <a:lnTo>
                  <a:pt x="2896" y="15622"/>
                </a:lnTo>
                <a:lnTo>
                  <a:pt x="2945" y="15695"/>
                </a:lnTo>
                <a:lnTo>
                  <a:pt x="3018" y="15743"/>
                </a:lnTo>
                <a:lnTo>
                  <a:pt x="3164" y="15816"/>
                </a:lnTo>
                <a:lnTo>
                  <a:pt x="3359" y="15889"/>
                </a:lnTo>
                <a:lnTo>
                  <a:pt x="3553" y="15914"/>
                </a:lnTo>
                <a:lnTo>
                  <a:pt x="3529" y="16011"/>
                </a:lnTo>
                <a:lnTo>
                  <a:pt x="3261" y="16035"/>
                </a:lnTo>
                <a:lnTo>
                  <a:pt x="3115" y="16060"/>
                </a:lnTo>
                <a:lnTo>
                  <a:pt x="2994" y="16108"/>
                </a:lnTo>
                <a:lnTo>
                  <a:pt x="2969" y="16133"/>
                </a:lnTo>
                <a:lnTo>
                  <a:pt x="2969" y="16181"/>
                </a:lnTo>
                <a:lnTo>
                  <a:pt x="2969" y="16206"/>
                </a:lnTo>
                <a:lnTo>
                  <a:pt x="2994" y="16230"/>
                </a:lnTo>
                <a:lnTo>
                  <a:pt x="3115" y="16279"/>
                </a:lnTo>
                <a:lnTo>
                  <a:pt x="3237" y="16303"/>
                </a:lnTo>
                <a:lnTo>
                  <a:pt x="3480" y="16327"/>
                </a:lnTo>
                <a:lnTo>
                  <a:pt x="3432" y="16790"/>
                </a:lnTo>
                <a:lnTo>
                  <a:pt x="3261" y="16790"/>
                </a:lnTo>
                <a:lnTo>
                  <a:pt x="3115" y="16814"/>
                </a:lnTo>
                <a:lnTo>
                  <a:pt x="2872" y="16838"/>
                </a:lnTo>
                <a:lnTo>
                  <a:pt x="2775" y="16887"/>
                </a:lnTo>
                <a:lnTo>
                  <a:pt x="2677" y="16960"/>
                </a:lnTo>
                <a:lnTo>
                  <a:pt x="2653" y="17033"/>
                </a:lnTo>
                <a:lnTo>
                  <a:pt x="2677" y="17082"/>
                </a:lnTo>
                <a:lnTo>
                  <a:pt x="2702" y="17106"/>
                </a:lnTo>
                <a:lnTo>
                  <a:pt x="2799" y="17155"/>
                </a:lnTo>
                <a:lnTo>
                  <a:pt x="2896" y="17155"/>
                </a:lnTo>
                <a:lnTo>
                  <a:pt x="3091" y="17179"/>
                </a:lnTo>
                <a:lnTo>
                  <a:pt x="3383" y="17203"/>
                </a:lnTo>
                <a:lnTo>
                  <a:pt x="3359" y="17398"/>
                </a:lnTo>
                <a:lnTo>
                  <a:pt x="3188" y="17398"/>
                </a:lnTo>
                <a:lnTo>
                  <a:pt x="3042" y="17422"/>
                </a:lnTo>
                <a:lnTo>
                  <a:pt x="2750" y="17520"/>
                </a:lnTo>
                <a:lnTo>
                  <a:pt x="2702" y="17544"/>
                </a:lnTo>
                <a:lnTo>
                  <a:pt x="2677" y="17593"/>
                </a:lnTo>
                <a:lnTo>
                  <a:pt x="2702" y="17641"/>
                </a:lnTo>
                <a:lnTo>
                  <a:pt x="2750" y="17666"/>
                </a:lnTo>
                <a:lnTo>
                  <a:pt x="2896" y="17714"/>
                </a:lnTo>
                <a:lnTo>
                  <a:pt x="3018" y="17739"/>
                </a:lnTo>
                <a:lnTo>
                  <a:pt x="3310" y="17739"/>
                </a:lnTo>
                <a:lnTo>
                  <a:pt x="3310" y="17763"/>
                </a:lnTo>
                <a:lnTo>
                  <a:pt x="3286" y="17933"/>
                </a:lnTo>
                <a:lnTo>
                  <a:pt x="3018" y="17958"/>
                </a:lnTo>
                <a:lnTo>
                  <a:pt x="2799" y="17982"/>
                </a:lnTo>
                <a:lnTo>
                  <a:pt x="2702" y="18031"/>
                </a:lnTo>
                <a:lnTo>
                  <a:pt x="2629" y="18079"/>
                </a:lnTo>
                <a:lnTo>
                  <a:pt x="2604" y="18128"/>
                </a:lnTo>
                <a:lnTo>
                  <a:pt x="2604" y="18177"/>
                </a:lnTo>
                <a:lnTo>
                  <a:pt x="2653" y="18250"/>
                </a:lnTo>
                <a:lnTo>
                  <a:pt x="2702" y="18274"/>
                </a:lnTo>
                <a:lnTo>
                  <a:pt x="2775" y="18298"/>
                </a:lnTo>
                <a:lnTo>
                  <a:pt x="2848" y="18323"/>
                </a:lnTo>
                <a:lnTo>
                  <a:pt x="3018" y="18323"/>
                </a:lnTo>
                <a:lnTo>
                  <a:pt x="3164" y="18298"/>
                </a:lnTo>
                <a:lnTo>
                  <a:pt x="3237" y="18323"/>
                </a:lnTo>
                <a:lnTo>
                  <a:pt x="3213" y="18517"/>
                </a:lnTo>
                <a:lnTo>
                  <a:pt x="2848" y="18566"/>
                </a:lnTo>
                <a:lnTo>
                  <a:pt x="2677" y="18615"/>
                </a:lnTo>
                <a:lnTo>
                  <a:pt x="2604" y="18663"/>
                </a:lnTo>
                <a:lnTo>
                  <a:pt x="2531" y="18712"/>
                </a:lnTo>
                <a:lnTo>
                  <a:pt x="2507" y="18761"/>
                </a:lnTo>
                <a:lnTo>
                  <a:pt x="2507" y="18785"/>
                </a:lnTo>
                <a:lnTo>
                  <a:pt x="2531" y="18809"/>
                </a:lnTo>
                <a:lnTo>
                  <a:pt x="2556" y="18834"/>
                </a:lnTo>
                <a:lnTo>
                  <a:pt x="2702" y="18882"/>
                </a:lnTo>
                <a:lnTo>
                  <a:pt x="3164" y="18882"/>
                </a:lnTo>
                <a:lnTo>
                  <a:pt x="3115" y="19223"/>
                </a:lnTo>
                <a:lnTo>
                  <a:pt x="2799" y="19199"/>
                </a:lnTo>
                <a:lnTo>
                  <a:pt x="2677" y="19199"/>
                </a:lnTo>
                <a:lnTo>
                  <a:pt x="2580" y="19223"/>
                </a:lnTo>
                <a:lnTo>
                  <a:pt x="2483" y="19247"/>
                </a:lnTo>
                <a:lnTo>
                  <a:pt x="2410" y="19320"/>
                </a:lnTo>
                <a:lnTo>
                  <a:pt x="2410" y="19369"/>
                </a:lnTo>
                <a:lnTo>
                  <a:pt x="2410" y="19393"/>
                </a:lnTo>
                <a:lnTo>
                  <a:pt x="2483" y="19466"/>
                </a:lnTo>
                <a:lnTo>
                  <a:pt x="2580" y="19515"/>
                </a:lnTo>
                <a:lnTo>
                  <a:pt x="2702" y="19564"/>
                </a:lnTo>
                <a:lnTo>
                  <a:pt x="2799" y="19564"/>
                </a:lnTo>
                <a:lnTo>
                  <a:pt x="3042" y="19612"/>
                </a:lnTo>
                <a:lnTo>
                  <a:pt x="3018" y="19807"/>
                </a:lnTo>
                <a:lnTo>
                  <a:pt x="2896" y="19807"/>
                </a:lnTo>
                <a:lnTo>
                  <a:pt x="2556" y="19856"/>
                </a:lnTo>
                <a:lnTo>
                  <a:pt x="2483" y="19880"/>
                </a:lnTo>
                <a:lnTo>
                  <a:pt x="2434" y="19904"/>
                </a:lnTo>
                <a:lnTo>
                  <a:pt x="2337" y="20001"/>
                </a:lnTo>
                <a:lnTo>
                  <a:pt x="2312" y="20026"/>
                </a:lnTo>
                <a:lnTo>
                  <a:pt x="2337" y="20074"/>
                </a:lnTo>
                <a:lnTo>
                  <a:pt x="2434" y="20123"/>
                </a:lnTo>
                <a:lnTo>
                  <a:pt x="2531" y="20147"/>
                </a:lnTo>
                <a:lnTo>
                  <a:pt x="2726" y="20172"/>
                </a:lnTo>
                <a:lnTo>
                  <a:pt x="2507" y="20269"/>
                </a:lnTo>
                <a:lnTo>
                  <a:pt x="2288" y="20366"/>
                </a:lnTo>
                <a:lnTo>
                  <a:pt x="1801" y="20512"/>
                </a:lnTo>
                <a:lnTo>
                  <a:pt x="1655" y="20537"/>
                </a:lnTo>
                <a:lnTo>
                  <a:pt x="1485" y="20561"/>
                </a:lnTo>
                <a:lnTo>
                  <a:pt x="1315" y="20537"/>
                </a:lnTo>
                <a:lnTo>
                  <a:pt x="1145" y="20488"/>
                </a:lnTo>
                <a:lnTo>
                  <a:pt x="1120" y="20464"/>
                </a:lnTo>
                <a:lnTo>
                  <a:pt x="1096" y="20415"/>
                </a:lnTo>
                <a:lnTo>
                  <a:pt x="1096" y="20391"/>
                </a:lnTo>
                <a:lnTo>
                  <a:pt x="1096" y="20342"/>
                </a:lnTo>
                <a:lnTo>
                  <a:pt x="1145" y="20245"/>
                </a:lnTo>
                <a:lnTo>
                  <a:pt x="1242" y="20123"/>
                </a:lnTo>
                <a:lnTo>
                  <a:pt x="1485" y="19929"/>
                </a:lnTo>
                <a:lnTo>
                  <a:pt x="1631" y="19831"/>
                </a:lnTo>
                <a:lnTo>
                  <a:pt x="1680" y="19807"/>
                </a:lnTo>
                <a:lnTo>
                  <a:pt x="1704" y="19758"/>
                </a:lnTo>
                <a:lnTo>
                  <a:pt x="1704" y="19710"/>
                </a:lnTo>
                <a:lnTo>
                  <a:pt x="1704" y="19661"/>
                </a:lnTo>
                <a:lnTo>
                  <a:pt x="1728" y="19588"/>
                </a:lnTo>
                <a:lnTo>
                  <a:pt x="1826" y="18785"/>
                </a:lnTo>
                <a:lnTo>
                  <a:pt x="1923" y="18006"/>
                </a:lnTo>
                <a:lnTo>
                  <a:pt x="2045" y="16425"/>
                </a:lnTo>
                <a:lnTo>
                  <a:pt x="2142" y="14843"/>
                </a:lnTo>
                <a:lnTo>
                  <a:pt x="2264" y="13237"/>
                </a:lnTo>
                <a:lnTo>
                  <a:pt x="2410" y="11631"/>
                </a:lnTo>
                <a:lnTo>
                  <a:pt x="2531" y="10025"/>
                </a:lnTo>
                <a:lnTo>
                  <a:pt x="2556" y="9368"/>
                </a:lnTo>
                <a:lnTo>
                  <a:pt x="2580" y="8663"/>
                </a:lnTo>
                <a:lnTo>
                  <a:pt x="2580" y="8322"/>
                </a:lnTo>
                <a:lnTo>
                  <a:pt x="2580" y="7981"/>
                </a:lnTo>
                <a:lnTo>
                  <a:pt x="2531" y="7641"/>
                </a:lnTo>
                <a:lnTo>
                  <a:pt x="2483" y="7324"/>
                </a:lnTo>
                <a:lnTo>
                  <a:pt x="2483" y="7251"/>
                </a:lnTo>
                <a:lnTo>
                  <a:pt x="2458" y="7178"/>
                </a:lnTo>
                <a:lnTo>
                  <a:pt x="2434" y="7130"/>
                </a:lnTo>
                <a:lnTo>
                  <a:pt x="2410" y="7105"/>
                </a:lnTo>
                <a:lnTo>
                  <a:pt x="2337" y="7057"/>
                </a:lnTo>
                <a:lnTo>
                  <a:pt x="2239" y="7057"/>
                </a:lnTo>
                <a:lnTo>
                  <a:pt x="2166" y="7105"/>
                </a:lnTo>
                <a:lnTo>
                  <a:pt x="2020" y="7130"/>
                </a:lnTo>
                <a:lnTo>
                  <a:pt x="1899" y="7154"/>
                </a:lnTo>
                <a:lnTo>
                  <a:pt x="1826" y="7227"/>
                </a:lnTo>
                <a:lnTo>
                  <a:pt x="1801" y="7300"/>
                </a:lnTo>
                <a:lnTo>
                  <a:pt x="1801" y="7349"/>
                </a:lnTo>
                <a:lnTo>
                  <a:pt x="1801" y="7397"/>
                </a:lnTo>
                <a:lnTo>
                  <a:pt x="1874" y="7446"/>
                </a:lnTo>
                <a:lnTo>
                  <a:pt x="1923" y="7470"/>
                </a:lnTo>
                <a:lnTo>
                  <a:pt x="1899" y="7519"/>
                </a:lnTo>
                <a:lnTo>
                  <a:pt x="1704" y="7519"/>
                </a:lnTo>
                <a:lnTo>
                  <a:pt x="1631" y="7543"/>
                </a:lnTo>
                <a:lnTo>
                  <a:pt x="1558" y="7592"/>
                </a:lnTo>
                <a:lnTo>
                  <a:pt x="1534" y="7665"/>
                </a:lnTo>
                <a:lnTo>
                  <a:pt x="1534" y="7714"/>
                </a:lnTo>
                <a:lnTo>
                  <a:pt x="1558" y="7738"/>
                </a:lnTo>
                <a:lnTo>
                  <a:pt x="1631" y="7811"/>
                </a:lnTo>
                <a:lnTo>
                  <a:pt x="1753" y="7860"/>
                </a:lnTo>
                <a:lnTo>
                  <a:pt x="1728" y="7957"/>
                </a:lnTo>
                <a:lnTo>
                  <a:pt x="1582" y="7957"/>
                </a:lnTo>
                <a:lnTo>
                  <a:pt x="1461" y="8006"/>
                </a:lnTo>
                <a:lnTo>
                  <a:pt x="1412" y="8054"/>
                </a:lnTo>
                <a:lnTo>
                  <a:pt x="1388" y="8127"/>
                </a:lnTo>
                <a:lnTo>
                  <a:pt x="1412" y="8200"/>
                </a:lnTo>
                <a:lnTo>
                  <a:pt x="1461" y="8249"/>
                </a:lnTo>
                <a:lnTo>
                  <a:pt x="1534" y="8273"/>
                </a:lnTo>
                <a:lnTo>
                  <a:pt x="1631" y="8298"/>
                </a:lnTo>
                <a:lnTo>
                  <a:pt x="1582" y="8468"/>
                </a:lnTo>
                <a:lnTo>
                  <a:pt x="1437" y="8468"/>
                </a:lnTo>
                <a:lnTo>
                  <a:pt x="1364" y="8517"/>
                </a:lnTo>
                <a:lnTo>
                  <a:pt x="1291" y="8541"/>
                </a:lnTo>
                <a:lnTo>
                  <a:pt x="1291" y="8590"/>
                </a:lnTo>
                <a:lnTo>
                  <a:pt x="1291" y="8638"/>
                </a:lnTo>
                <a:lnTo>
                  <a:pt x="1339" y="8687"/>
                </a:lnTo>
                <a:lnTo>
                  <a:pt x="1388" y="8736"/>
                </a:lnTo>
                <a:lnTo>
                  <a:pt x="1509" y="8760"/>
                </a:lnTo>
                <a:lnTo>
                  <a:pt x="1485" y="8833"/>
                </a:lnTo>
                <a:lnTo>
                  <a:pt x="1461" y="8930"/>
                </a:lnTo>
                <a:lnTo>
                  <a:pt x="1315" y="8955"/>
                </a:lnTo>
                <a:lnTo>
                  <a:pt x="1242" y="8979"/>
                </a:lnTo>
                <a:lnTo>
                  <a:pt x="1193" y="9028"/>
                </a:lnTo>
                <a:lnTo>
                  <a:pt x="1169" y="9076"/>
                </a:lnTo>
                <a:lnTo>
                  <a:pt x="1169" y="9149"/>
                </a:lnTo>
                <a:lnTo>
                  <a:pt x="1218" y="9198"/>
                </a:lnTo>
                <a:lnTo>
                  <a:pt x="1242" y="9222"/>
                </a:lnTo>
                <a:lnTo>
                  <a:pt x="1364" y="9271"/>
                </a:lnTo>
                <a:lnTo>
                  <a:pt x="1364" y="9295"/>
                </a:lnTo>
                <a:lnTo>
                  <a:pt x="1315" y="9320"/>
                </a:lnTo>
                <a:lnTo>
                  <a:pt x="1169" y="9344"/>
                </a:lnTo>
                <a:lnTo>
                  <a:pt x="1096" y="9393"/>
                </a:lnTo>
                <a:lnTo>
                  <a:pt x="1047" y="9441"/>
                </a:lnTo>
                <a:lnTo>
                  <a:pt x="1023" y="9539"/>
                </a:lnTo>
                <a:lnTo>
                  <a:pt x="1047" y="9563"/>
                </a:lnTo>
                <a:lnTo>
                  <a:pt x="1072" y="9612"/>
                </a:lnTo>
                <a:lnTo>
                  <a:pt x="1120" y="9636"/>
                </a:lnTo>
                <a:lnTo>
                  <a:pt x="1169" y="9660"/>
                </a:lnTo>
                <a:lnTo>
                  <a:pt x="1291" y="9660"/>
                </a:lnTo>
                <a:lnTo>
                  <a:pt x="1266" y="9733"/>
                </a:lnTo>
                <a:lnTo>
                  <a:pt x="1145" y="9733"/>
                </a:lnTo>
                <a:lnTo>
                  <a:pt x="1072" y="9758"/>
                </a:lnTo>
                <a:lnTo>
                  <a:pt x="1023" y="9806"/>
                </a:lnTo>
                <a:lnTo>
                  <a:pt x="999" y="9879"/>
                </a:lnTo>
                <a:lnTo>
                  <a:pt x="1023" y="9952"/>
                </a:lnTo>
                <a:lnTo>
                  <a:pt x="1120" y="10001"/>
                </a:lnTo>
                <a:lnTo>
                  <a:pt x="1218" y="10025"/>
                </a:lnTo>
                <a:lnTo>
                  <a:pt x="1169" y="10269"/>
                </a:lnTo>
                <a:lnTo>
                  <a:pt x="1096" y="10244"/>
                </a:lnTo>
                <a:lnTo>
                  <a:pt x="1023" y="10269"/>
                </a:lnTo>
                <a:lnTo>
                  <a:pt x="974" y="10293"/>
                </a:lnTo>
                <a:lnTo>
                  <a:pt x="926" y="10342"/>
                </a:lnTo>
                <a:lnTo>
                  <a:pt x="926" y="10390"/>
                </a:lnTo>
                <a:lnTo>
                  <a:pt x="926" y="10439"/>
                </a:lnTo>
                <a:lnTo>
                  <a:pt x="950" y="10488"/>
                </a:lnTo>
                <a:lnTo>
                  <a:pt x="999" y="10536"/>
                </a:lnTo>
                <a:lnTo>
                  <a:pt x="1096" y="10609"/>
                </a:lnTo>
                <a:lnTo>
                  <a:pt x="1072" y="10634"/>
                </a:lnTo>
                <a:lnTo>
                  <a:pt x="1047" y="10682"/>
                </a:lnTo>
                <a:lnTo>
                  <a:pt x="1047" y="10755"/>
                </a:lnTo>
                <a:lnTo>
                  <a:pt x="1047" y="10804"/>
                </a:lnTo>
                <a:lnTo>
                  <a:pt x="1145" y="11096"/>
                </a:lnTo>
                <a:lnTo>
                  <a:pt x="1169" y="11291"/>
                </a:lnTo>
                <a:lnTo>
                  <a:pt x="1193" y="11461"/>
                </a:lnTo>
                <a:lnTo>
                  <a:pt x="1193" y="11631"/>
                </a:lnTo>
                <a:lnTo>
                  <a:pt x="1120" y="11777"/>
                </a:lnTo>
                <a:lnTo>
                  <a:pt x="1096" y="11826"/>
                </a:lnTo>
                <a:lnTo>
                  <a:pt x="1023" y="11875"/>
                </a:lnTo>
                <a:lnTo>
                  <a:pt x="950" y="11923"/>
                </a:lnTo>
                <a:lnTo>
                  <a:pt x="780" y="11923"/>
                </a:lnTo>
                <a:lnTo>
                  <a:pt x="707" y="11875"/>
                </a:lnTo>
                <a:lnTo>
                  <a:pt x="658" y="11826"/>
                </a:lnTo>
                <a:lnTo>
                  <a:pt x="609" y="11753"/>
                </a:lnTo>
                <a:lnTo>
                  <a:pt x="512" y="11607"/>
                </a:lnTo>
                <a:lnTo>
                  <a:pt x="463" y="11437"/>
                </a:lnTo>
                <a:lnTo>
                  <a:pt x="463" y="11315"/>
                </a:lnTo>
                <a:lnTo>
                  <a:pt x="463" y="11193"/>
                </a:lnTo>
                <a:lnTo>
                  <a:pt x="512" y="10974"/>
                </a:lnTo>
                <a:lnTo>
                  <a:pt x="585" y="10974"/>
                </a:lnTo>
                <a:lnTo>
                  <a:pt x="634" y="10950"/>
                </a:lnTo>
                <a:lnTo>
                  <a:pt x="658" y="10901"/>
                </a:lnTo>
                <a:lnTo>
                  <a:pt x="658" y="10853"/>
                </a:lnTo>
                <a:lnTo>
                  <a:pt x="609" y="10658"/>
                </a:lnTo>
                <a:lnTo>
                  <a:pt x="585" y="10463"/>
                </a:lnTo>
                <a:lnTo>
                  <a:pt x="561" y="10074"/>
                </a:lnTo>
                <a:lnTo>
                  <a:pt x="585" y="9660"/>
                </a:lnTo>
                <a:lnTo>
                  <a:pt x="634" y="9271"/>
                </a:lnTo>
                <a:lnTo>
                  <a:pt x="731" y="8882"/>
                </a:lnTo>
                <a:lnTo>
                  <a:pt x="828" y="8492"/>
                </a:lnTo>
                <a:lnTo>
                  <a:pt x="1072" y="7714"/>
                </a:lnTo>
                <a:lnTo>
                  <a:pt x="1218" y="7227"/>
                </a:lnTo>
                <a:lnTo>
                  <a:pt x="1412" y="6740"/>
                </a:lnTo>
                <a:lnTo>
                  <a:pt x="1631" y="6302"/>
                </a:lnTo>
                <a:lnTo>
                  <a:pt x="1753" y="6108"/>
                </a:lnTo>
                <a:lnTo>
                  <a:pt x="1899" y="5913"/>
                </a:lnTo>
                <a:lnTo>
                  <a:pt x="2045" y="5743"/>
                </a:lnTo>
                <a:lnTo>
                  <a:pt x="2215" y="5572"/>
                </a:lnTo>
                <a:lnTo>
                  <a:pt x="2385" y="5402"/>
                </a:lnTo>
                <a:lnTo>
                  <a:pt x="2580" y="5280"/>
                </a:lnTo>
                <a:lnTo>
                  <a:pt x="2799" y="5159"/>
                </a:lnTo>
                <a:lnTo>
                  <a:pt x="3042" y="5061"/>
                </a:lnTo>
                <a:lnTo>
                  <a:pt x="3286" y="4964"/>
                </a:lnTo>
                <a:lnTo>
                  <a:pt x="3553" y="4891"/>
                </a:lnTo>
                <a:lnTo>
                  <a:pt x="3845" y="4842"/>
                </a:lnTo>
                <a:lnTo>
                  <a:pt x="4113" y="4818"/>
                </a:lnTo>
                <a:lnTo>
                  <a:pt x="4162" y="4842"/>
                </a:lnTo>
                <a:lnTo>
                  <a:pt x="4259" y="4818"/>
                </a:lnTo>
                <a:close/>
                <a:moveTo>
                  <a:pt x="4259" y="0"/>
                </a:moveTo>
                <a:lnTo>
                  <a:pt x="4016" y="25"/>
                </a:lnTo>
                <a:lnTo>
                  <a:pt x="3797" y="98"/>
                </a:lnTo>
                <a:lnTo>
                  <a:pt x="3675" y="98"/>
                </a:lnTo>
                <a:lnTo>
                  <a:pt x="3578" y="146"/>
                </a:lnTo>
                <a:lnTo>
                  <a:pt x="3334" y="244"/>
                </a:lnTo>
                <a:lnTo>
                  <a:pt x="3140" y="390"/>
                </a:lnTo>
                <a:lnTo>
                  <a:pt x="2945" y="536"/>
                </a:lnTo>
                <a:lnTo>
                  <a:pt x="2799" y="682"/>
                </a:lnTo>
                <a:lnTo>
                  <a:pt x="2677" y="852"/>
                </a:lnTo>
                <a:lnTo>
                  <a:pt x="2556" y="1047"/>
                </a:lnTo>
                <a:lnTo>
                  <a:pt x="2458" y="1241"/>
                </a:lnTo>
                <a:lnTo>
                  <a:pt x="2385" y="1436"/>
                </a:lnTo>
                <a:lnTo>
                  <a:pt x="2337" y="1655"/>
                </a:lnTo>
                <a:lnTo>
                  <a:pt x="2288" y="1850"/>
                </a:lnTo>
                <a:lnTo>
                  <a:pt x="2264" y="2069"/>
                </a:lnTo>
                <a:lnTo>
                  <a:pt x="2264" y="2263"/>
                </a:lnTo>
                <a:lnTo>
                  <a:pt x="2288" y="2434"/>
                </a:lnTo>
                <a:lnTo>
                  <a:pt x="2312" y="2628"/>
                </a:lnTo>
                <a:lnTo>
                  <a:pt x="2361" y="2823"/>
                </a:lnTo>
                <a:lnTo>
                  <a:pt x="2434" y="2993"/>
                </a:lnTo>
                <a:lnTo>
                  <a:pt x="2507" y="3164"/>
                </a:lnTo>
                <a:lnTo>
                  <a:pt x="2604" y="3310"/>
                </a:lnTo>
                <a:lnTo>
                  <a:pt x="2702" y="3480"/>
                </a:lnTo>
                <a:lnTo>
                  <a:pt x="2823" y="3626"/>
                </a:lnTo>
                <a:lnTo>
                  <a:pt x="2945" y="3748"/>
                </a:lnTo>
                <a:lnTo>
                  <a:pt x="3067" y="3869"/>
                </a:lnTo>
                <a:lnTo>
                  <a:pt x="3213" y="3991"/>
                </a:lnTo>
                <a:lnTo>
                  <a:pt x="3383" y="4088"/>
                </a:lnTo>
                <a:lnTo>
                  <a:pt x="3553" y="4161"/>
                </a:lnTo>
                <a:lnTo>
                  <a:pt x="3724" y="4210"/>
                </a:lnTo>
                <a:lnTo>
                  <a:pt x="3894" y="4258"/>
                </a:lnTo>
                <a:lnTo>
                  <a:pt x="3894" y="4404"/>
                </a:lnTo>
                <a:lnTo>
                  <a:pt x="3553" y="4429"/>
                </a:lnTo>
                <a:lnTo>
                  <a:pt x="3261" y="4502"/>
                </a:lnTo>
                <a:lnTo>
                  <a:pt x="2969" y="4575"/>
                </a:lnTo>
                <a:lnTo>
                  <a:pt x="2702" y="4696"/>
                </a:lnTo>
                <a:lnTo>
                  <a:pt x="2458" y="4818"/>
                </a:lnTo>
                <a:lnTo>
                  <a:pt x="2239" y="4964"/>
                </a:lnTo>
                <a:lnTo>
                  <a:pt x="2020" y="5110"/>
                </a:lnTo>
                <a:lnTo>
                  <a:pt x="1826" y="5305"/>
                </a:lnTo>
                <a:lnTo>
                  <a:pt x="1655" y="5499"/>
                </a:lnTo>
                <a:lnTo>
                  <a:pt x="1485" y="5694"/>
                </a:lnTo>
                <a:lnTo>
                  <a:pt x="1339" y="5937"/>
                </a:lnTo>
                <a:lnTo>
                  <a:pt x="1193" y="6156"/>
                </a:lnTo>
                <a:lnTo>
                  <a:pt x="1072" y="6400"/>
                </a:lnTo>
                <a:lnTo>
                  <a:pt x="853" y="6935"/>
                </a:lnTo>
                <a:lnTo>
                  <a:pt x="658" y="7470"/>
                </a:lnTo>
                <a:lnTo>
                  <a:pt x="366" y="8492"/>
                </a:lnTo>
                <a:lnTo>
                  <a:pt x="244" y="9003"/>
                </a:lnTo>
                <a:lnTo>
                  <a:pt x="147" y="9514"/>
                </a:lnTo>
                <a:lnTo>
                  <a:pt x="123" y="9782"/>
                </a:lnTo>
                <a:lnTo>
                  <a:pt x="123" y="10098"/>
                </a:lnTo>
                <a:lnTo>
                  <a:pt x="147" y="10415"/>
                </a:lnTo>
                <a:lnTo>
                  <a:pt x="171" y="10561"/>
                </a:lnTo>
                <a:lnTo>
                  <a:pt x="220" y="10682"/>
                </a:lnTo>
                <a:lnTo>
                  <a:pt x="147" y="10755"/>
                </a:lnTo>
                <a:lnTo>
                  <a:pt x="74" y="10853"/>
                </a:lnTo>
                <a:lnTo>
                  <a:pt x="25" y="10974"/>
                </a:lnTo>
                <a:lnTo>
                  <a:pt x="1" y="11096"/>
                </a:lnTo>
                <a:lnTo>
                  <a:pt x="1" y="11339"/>
                </a:lnTo>
                <a:lnTo>
                  <a:pt x="25" y="11558"/>
                </a:lnTo>
                <a:lnTo>
                  <a:pt x="74" y="11704"/>
                </a:lnTo>
                <a:lnTo>
                  <a:pt x="123" y="11826"/>
                </a:lnTo>
                <a:lnTo>
                  <a:pt x="196" y="11972"/>
                </a:lnTo>
                <a:lnTo>
                  <a:pt x="269" y="12093"/>
                </a:lnTo>
                <a:lnTo>
                  <a:pt x="366" y="12191"/>
                </a:lnTo>
                <a:lnTo>
                  <a:pt x="488" y="12264"/>
                </a:lnTo>
                <a:lnTo>
                  <a:pt x="609" y="12337"/>
                </a:lnTo>
                <a:lnTo>
                  <a:pt x="755" y="12361"/>
                </a:lnTo>
                <a:lnTo>
                  <a:pt x="926" y="12385"/>
                </a:lnTo>
                <a:lnTo>
                  <a:pt x="1072" y="12361"/>
                </a:lnTo>
                <a:lnTo>
                  <a:pt x="1193" y="12312"/>
                </a:lnTo>
                <a:lnTo>
                  <a:pt x="1291" y="12264"/>
                </a:lnTo>
                <a:lnTo>
                  <a:pt x="1388" y="12166"/>
                </a:lnTo>
                <a:lnTo>
                  <a:pt x="1461" y="12069"/>
                </a:lnTo>
                <a:lnTo>
                  <a:pt x="1509" y="11947"/>
                </a:lnTo>
                <a:lnTo>
                  <a:pt x="1534" y="11802"/>
                </a:lnTo>
                <a:lnTo>
                  <a:pt x="1582" y="11510"/>
                </a:lnTo>
                <a:lnTo>
                  <a:pt x="1582" y="11218"/>
                </a:lnTo>
                <a:lnTo>
                  <a:pt x="1534" y="10950"/>
                </a:lnTo>
                <a:lnTo>
                  <a:pt x="1461" y="10707"/>
                </a:lnTo>
                <a:lnTo>
                  <a:pt x="1437" y="10658"/>
                </a:lnTo>
                <a:lnTo>
                  <a:pt x="1485" y="10536"/>
                </a:lnTo>
                <a:lnTo>
                  <a:pt x="1509" y="10488"/>
                </a:lnTo>
                <a:lnTo>
                  <a:pt x="1534" y="10269"/>
                </a:lnTo>
                <a:lnTo>
                  <a:pt x="1582" y="10025"/>
                </a:lnTo>
                <a:lnTo>
                  <a:pt x="1704" y="9539"/>
                </a:lnTo>
                <a:lnTo>
                  <a:pt x="1850" y="9028"/>
                </a:lnTo>
                <a:lnTo>
                  <a:pt x="2142" y="8103"/>
                </a:lnTo>
                <a:lnTo>
                  <a:pt x="2118" y="9344"/>
                </a:lnTo>
                <a:lnTo>
                  <a:pt x="2045" y="10585"/>
                </a:lnTo>
                <a:lnTo>
                  <a:pt x="1947" y="11826"/>
                </a:lnTo>
                <a:lnTo>
                  <a:pt x="1826" y="13067"/>
                </a:lnTo>
                <a:lnTo>
                  <a:pt x="1680" y="14648"/>
                </a:lnTo>
                <a:lnTo>
                  <a:pt x="1558" y="16254"/>
                </a:lnTo>
                <a:lnTo>
                  <a:pt x="1412" y="17860"/>
                </a:lnTo>
                <a:lnTo>
                  <a:pt x="1339" y="18663"/>
                </a:lnTo>
                <a:lnTo>
                  <a:pt x="1218" y="19442"/>
                </a:lnTo>
                <a:lnTo>
                  <a:pt x="1242" y="19564"/>
                </a:lnTo>
                <a:lnTo>
                  <a:pt x="1120" y="19612"/>
                </a:lnTo>
                <a:lnTo>
                  <a:pt x="1023" y="19661"/>
                </a:lnTo>
                <a:lnTo>
                  <a:pt x="950" y="19734"/>
                </a:lnTo>
                <a:lnTo>
                  <a:pt x="853" y="19831"/>
                </a:lnTo>
                <a:lnTo>
                  <a:pt x="731" y="20026"/>
                </a:lnTo>
                <a:lnTo>
                  <a:pt x="634" y="20245"/>
                </a:lnTo>
                <a:lnTo>
                  <a:pt x="634" y="20342"/>
                </a:lnTo>
                <a:lnTo>
                  <a:pt x="609" y="20464"/>
                </a:lnTo>
                <a:lnTo>
                  <a:pt x="634" y="20561"/>
                </a:lnTo>
                <a:lnTo>
                  <a:pt x="658" y="20683"/>
                </a:lnTo>
                <a:lnTo>
                  <a:pt x="731" y="20780"/>
                </a:lnTo>
                <a:lnTo>
                  <a:pt x="804" y="20853"/>
                </a:lnTo>
                <a:lnTo>
                  <a:pt x="901" y="20926"/>
                </a:lnTo>
                <a:lnTo>
                  <a:pt x="1023" y="20999"/>
                </a:lnTo>
                <a:lnTo>
                  <a:pt x="1145" y="21023"/>
                </a:lnTo>
                <a:lnTo>
                  <a:pt x="1266" y="21048"/>
                </a:lnTo>
                <a:lnTo>
                  <a:pt x="1558" y="21072"/>
                </a:lnTo>
                <a:lnTo>
                  <a:pt x="1874" y="21048"/>
                </a:lnTo>
                <a:lnTo>
                  <a:pt x="2191" y="20975"/>
                </a:lnTo>
                <a:lnTo>
                  <a:pt x="2483" y="20877"/>
                </a:lnTo>
                <a:lnTo>
                  <a:pt x="2775" y="20731"/>
                </a:lnTo>
                <a:lnTo>
                  <a:pt x="3042" y="20610"/>
                </a:lnTo>
                <a:lnTo>
                  <a:pt x="3261" y="20439"/>
                </a:lnTo>
                <a:lnTo>
                  <a:pt x="3334" y="20366"/>
                </a:lnTo>
                <a:lnTo>
                  <a:pt x="3359" y="20293"/>
                </a:lnTo>
                <a:lnTo>
                  <a:pt x="3383" y="20269"/>
                </a:lnTo>
                <a:lnTo>
                  <a:pt x="3456" y="20172"/>
                </a:lnTo>
                <a:lnTo>
                  <a:pt x="3480" y="20050"/>
                </a:lnTo>
                <a:lnTo>
                  <a:pt x="3529" y="19807"/>
                </a:lnTo>
                <a:lnTo>
                  <a:pt x="3699" y="18542"/>
                </a:lnTo>
                <a:lnTo>
                  <a:pt x="3870" y="16984"/>
                </a:lnTo>
                <a:lnTo>
                  <a:pt x="4040" y="15427"/>
                </a:lnTo>
                <a:lnTo>
                  <a:pt x="4064" y="15184"/>
                </a:lnTo>
                <a:lnTo>
                  <a:pt x="4089" y="15111"/>
                </a:lnTo>
                <a:lnTo>
                  <a:pt x="4089" y="15062"/>
                </a:lnTo>
                <a:lnTo>
                  <a:pt x="4186" y="14089"/>
                </a:lnTo>
                <a:lnTo>
                  <a:pt x="4186" y="14040"/>
                </a:lnTo>
                <a:lnTo>
                  <a:pt x="4186" y="13991"/>
                </a:lnTo>
                <a:lnTo>
                  <a:pt x="4186" y="13967"/>
                </a:lnTo>
                <a:lnTo>
                  <a:pt x="4210" y="13870"/>
                </a:lnTo>
                <a:lnTo>
                  <a:pt x="4308" y="14186"/>
                </a:lnTo>
                <a:lnTo>
                  <a:pt x="4454" y="14892"/>
                </a:lnTo>
                <a:lnTo>
                  <a:pt x="4575" y="15597"/>
                </a:lnTo>
                <a:lnTo>
                  <a:pt x="4673" y="16327"/>
                </a:lnTo>
                <a:lnTo>
                  <a:pt x="4721" y="17057"/>
                </a:lnTo>
                <a:lnTo>
                  <a:pt x="4843" y="18493"/>
                </a:lnTo>
                <a:lnTo>
                  <a:pt x="4916" y="19223"/>
                </a:lnTo>
                <a:lnTo>
                  <a:pt x="5013" y="19953"/>
                </a:lnTo>
                <a:lnTo>
                  <a:pt x="5038" y="20147"/>
                </a:lnTo>
                <a:lnTo>
                  <a:pt x="5111" y="20342"/>
                </a:lnTo>
                <a:lnTo>
                  <a:pt x="5208" y="20537"/>
                </a:lnTo>
                <a:lnTo>
                  <a:pt x="5354" y="20683"/>
                </a:lnTo>
                <a:lnTo>
                  <a:pt x="5500" y="20780"/>
                </a:lnTo>
                <a:lnTo>
                  <a:pt x="5670" y="20853"/>
                </a:lnTo>
                <a:lnTo>
                  <a:pt x="5865" y="20877"/>
                </a:lnTo>
                <a:lnTo>
                  <a:pt x="6084" y="20853"/>
                </a:lnTo>
                <a:lnTo>
                  <a:pt x="6303" y="20877"/>
                </a:lnTo>
                <a:lnTo>
                  <a:pt x="6522" y="20902"/>
                </a:lnTo>
                <a:lnTo>
                  <a:pt x="6741" y="20877"/>
                </a:lnTo>
                <a:lnTo>
                  <a:pt x="6936" y="20853"/>
                </a:lnTo>
                <a:lnTo>
                  <a:pt x="7155" y="20780"/>
                </a:lnTo>
                <a:lnTo>
                  <a:pt x="7325" y="20683"/>
                </a:lnTo>
                <a:lnTo>
                  <a:pt x="7495" y="20561"/>
                </a:lnTo>
                <a:lnTo>
                  <a:pt x="7666" y="20391"/>
                </a:lnTo>
                <a:lnTo>
                  <a:pt x="7714" y="20293"/>
                </a:lnTo>
                <a:lnTo>
                  <a:pt x="7739" y="20220"/>
                </a:lnTo>
                <a:lnTo>
                  <a:pt x="7739" y="20123"/>
                </a:lnTo>
                <a:lnTo>
                  <a:pt x="7739" y="20026"/>
                </a:lnTo>
                <a:lnTo>
                  <a:pt x="7739" y="19929"/>
                </a:lnTo>
                <a:lnTo>
                  <a:pt x="7690" y="19831"/>
                </a:lnTo>
                <a:lnTo>
                  <a:pt x="7666" y="19758"/>
                </a:lnTo>
                <a:lnTo>
                  <a:pt x="7593" y="19685"/>
                </a:lnTo>
                <a:lnTo>
                  <a:pt x="7495" y="19612"/>
                </a:lnTo>
                <a:lnTo>
                  <a:pt x="7374" y="19539"/>
                </a:lnTo>
                <a:lnTo>
                  <a:pt x="7130" y="19442"/>
                </a:lnTo>
                <a:lnTo>
                  <a:pt x="7130" y="19418"/>
                </a:lnTo>
                <a:lnTo>
                  <a:pt x="7057" y="19126"/>
                </a:lnTo>
                <a:lnTo>
                  <a:pt x="7009" y="18809"/>
                </a:lnTo>
                <a:lnTo>
                  <a:pt x="6984" y="18152"/>
                </a:lnTo>
                <a:lnTo>
                  <a:pt x="6936" y="16546"/>
                </a:lnTo>
                <a:lnTo>
                  <a:pt x="6863" y="15476"/>
                </a:lnTo>
                <a:lnTo>
                  <a:pt x="6765" y="14405"/>
                </a:lnTo>
                <a:lnTo>
                  <a:pt x="6668" y="13334"/>
                </a:lnTo>
                <a:lnTo>
                  <a:pt x="6595" y="12288"/>
                </a:lnTo>
                <a:lnTo>
                  <a:pt x="6571" y="10804"/>
                </a:lnTo>
                <a:lnTo>
                  <a:pt x="6546" y="9344"/>
                </a:lnTo>
                <a:lnTo>
                  <a:pt x="6546" y="8395"/>
                </a:lnTo>
                <a:lnTo>
                  <a:pt x="6644" y="8663"/>
                </a:lnTo>
                <a:lnTo>
                  <a:pt x="6765" y="8930"/>
                </a:lnTo>
                <a:lnTo>
                  <a:pt x="6814" y="9174"/>
                </a:lnTo>
                <a:lnTo>
                  <a:pt x="6887" y="9417"/>
                </a:lnTo>
                <a:lnTo>
                  <a:pt x="6936" y="9904"/>
                </a:lnTo>
                <a:lnTo>
                  <a:pt x="6984" y="10415"/>
                </a:lnTo>
                <a:lnTo>
                  <a:pt x="7057" y="10901"/>
                </a:lnTo>
                <a:lnTo>
                  <a:pt x="6960" y="11120"/>
                </a:lnTo>
                <a:lnTo>
                  <a:pt x="6911" y="11339"/>
                </a:lnTo>
                <a:lnTo>
                  <a:pt x="6887" y="11583"/>
                </a:lnTo>
                <a:lnTo>
                  <a:pt x="6936" y="11802"/>
                </a:lnTo>
                <a:lnTo>
                  <a:pt x="6960" y="11923"/>
                </a:lnTo>
                <a:lnTo>
                  <a:pt x="7009" y="12020"/>
                </a:lnTo>
                <a:lnTo>
                  <a:pt x="7057" y="12093"/>
                </a:lnTo>
                <a:lnTo>
                  <a:pt x="7130" y="12166"/>
                </a:lnTo>
                <a:lnTo>
                  <a:pt x="7228" y="12239"/>
                </a:lnTo>
                <a:lnTo>
                  <a:pt x="7325" y="12288"/>
                </a:lnTo>
                <a:lnTo>
                  <a:pt x="7447" y="12312"/>
                </a:lnTo>
                <a:lnTo>
                  <a:pt x="7714" y="12312"/>
                </a:lnTo>
                <a:lnTo>
                  <a:pt x="7860" y="12264"/>
                </a:lnTo>
                <a:lnTo>
                  <a:pt x="7982" y="12215"/>
                </a:lnTo>
                <a:lnTo>
                  <a:pt x="8104" y="12142"/>
                </a:lnTo>
                <a:lnTo>
                  <a:pt x="8201" y="12045"/>
                </a:lnTo>
                <a:lnTo>
                  <a:pt x="8298" y="11947"/>
                </a:lnTo>
                <a:lnTo>
                  <a:pt x="8371" y="11826"/>
                </a:lnTo>
                <a:lnTo>
                  <a:pt x="8444" y="11704"/>
                </a:lnTo>
                <a:lnTo>
                  <a:pt x="8517" y="11510"/>
                </a:lnTo>
                <a:lnTo>
                  <a:pt x="8542" y="11291"/>
                </a:lnTo>
                <a:lnTo>
                  <a:pt x="8517" y="11193"/>
                </a:lnTo>
                <a:lnTo>
                  <a:pt x="8493" y="11096"/>
                </a:lnTo>
                <a:lnTo>
                  <a:pt x="8469" y="10999"/>
                </a:lnTo>
                <a:lnTo>
                  <a:pt x="8396" y="10926"/>
                </a:lnTo>
                <a:lnTo>
                  <a:pt x="8469" y="10269"/>
                </a:lnTo>
                <a:lnTo>
                  <a:pt x="8493" y="9587"/>
                </a:lnTo>
                <a:lnTo>
                  <a:pt x="8469" y="8906"/>
                </a:lnTo>
                <a:lnTo>
                  <a:pt x="8396" y="8249"/>
                </a:lnTo>
                <a:lnTo>
                  <a:pt x="8323" y="7908"/>
                </a:lnTo>
                <a:lnTo>
                  <a:pt x="8250" y="7568"/>
                </a:lnTo>
                <a:lnTo>
                  <a:pt x="8177" y="7251"/>
                </a:lnTo>
                <a:lnTo>
                  <a:pt x="8079" y="6935"/>
                </a:lnTo>
                <a:lnTo>
                  <a:pt x="7958" y="6619"/>
                </a:lnTo>
                <a:lnTo>
                  <a:pt x="7812" y="6327"/>
                </a:lnTo>
                <a:lnTo>
                  <a:pt x="7666" y="6035"/>
                </a:lnTo>
                <a:lnTo>
                  <a:pt x="7495" y="5743"/>
                </a:lnTo>
                <a:lnTo>
                  <a:pt x="7349" y="5548"/>
                </a:lnTo>
                <a:lnTo>
                  <a:pt x="7203" y="5378"/>
                </a:lnTo>
                <a:lnTo>
                  <a:pt x="7057" y="5232"/>
                </a:lnTo>
                <a:lnTo>
                  <a:pt x="6887" y="5086"/>
                </a:lnTo>
                <a:lnTo>
                  <a:pt x="6717" y="4940"/>
                </a:lnTo>
                <a:lnTo>
                  <a:pt x="6522" y="4842"/>
                </a:lnTo>
                <a:lnTo>
                  <a:pt x="6327" y="4745"/>
                </a:lnTo>
                <a:lnTo>
                  <a:pt x="6133" y="4648"/>
                </a:lnTo>
                <a:lnTo>
                  <a:pt x="5719" y="4502"/>
                </a:lnTo>
                <a:lnTo>
                  <a:pt x="5305" y="4429"/>
                </a:lnTo>
                <a:lnTo>
                  <a:pt x="4867" y="4380"/>
                </a:lnTo>
                <a:lnTo>
                  <a:pt x="4405" y="4356"/>
                </a:lnTo>
                <a:lnTo>
                  <a:pt x="4405" y="4307"/>
                </a:lnTo>
                <a:lnTo>
                  <a:pt x="4405" y="4283"/>
                </a:lnTo>
                <a:lnTo>
                  <a:pt x="4600" y="4258"/>
                </a:lnTo>
                <a:lnTo>
                  <a:pt x="4794" y="4185"/>
                </a:lnTo>
                <a:lnTo>
                  <a:pt x="4965" y="4112"/>
                </a:lnTo>
                <a:lnTo>
                  <a:pt x="5159" y="4015"/>
                </a:lnTo>
                <a:lnTo>
                  <a:pt x="5305" y="3893"/>
                </a:lnTo>
                <a:lnTo>
                  <a:pt x="5451" y="3772"/>
                </a:lnTo>
                <a:lnTo>
                  <a:pt x="5597" y="3626"/>
                </a:lnTo>
                <a:lnTo>
                  <a:pt x="5719" y="3456"/>
                </a:lnTo>
                <a:lnTo>
                  <a:pt x="5841" y="3310"/>
                </a:lnTo>
                <a:lnTo>
                  <a:pt x="5938" y="3115"/>
                </a:lnTo>
                <a:lnTo>
                  <a:pt x="6035" y="2945"/>
                </a:lnTo>
                <a:lnTo>
                  <a:pt x="6108" y="2750"/>
                </a:lnTo>
                <a:lnTo>
                  <a:pt x="6181" y="2555"/>
                </a:lnTo>
                <a:lnTo>
                  <a:pt x="6230" y="2361"/>
                </a:lnTo>
                <a:lnTo>
                  <a:pt x="6254" y="2166"/>
                </a:lnTo>
                <a:lnTo>
                  <a:pt x="6279" y="1971"/>
                </a:lnTo>
                <a:lnTo>
                  <a:pt x="6254" y="1752"/>
                </a:lnTo>
                <a:lnTo>
                  <a:pt x="6230" y="1533"/>
                </a:lnTo>
                <a:lnTo>
                  <a:pt x="6157" y="1314"/>
                </a:lnTo>
                <a:lnTo>
                  <a:pt x="6060" y="1095"/>
                </a:lnTo>
                <a:lnTo>
                  <a:pt x="5962" y="925"/>
                </a:lnTo>
                <a:lnTo>
                  <a:pt x="5816" y="730"/>
                </a:lnTo>
                <a:lnTo>
                  <a:pt x="5670" y="584"/>
                </a:lnTo>
                <a:lnTo>
                  <a:pt x="5500" y="438"/>
                </a:lnTo>
                <a:lnTo>
                  <a:pt x="5305" y="292"/>
                </a:lnTo>
                <a:lnTo>
                  <a:pt x="5111" y="195"/>
                </a:lnTo>
                <a:lnTo>
                  <a:pt x="4892" y="98"/>
                </a:lnTo>
                <a:lnTo>
                  <a:pt x="4697" y="49"/>
                </a:lnTo>
                <a:lnTo>
                  <a:pt x="4478" y="25"/>
                </a:lnTo>
                <a:lnTo>
                  <a:pt x="42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19" name="Shape 128"/>
          <p:cNvSpPr txBox="1"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zh-TW" altLang="en-US" sz="4800" dirty="0">
                <a:latin typeface="華康正顏楷體W9" panose="03000909000000000000" pitchFamily="65" charset="-120"/>
                <a:ea typeface="華康正顏楷體W9" panose="03000909000000000000" pitchFamily="65" charset="-120"/>
              </a:rPr>
              <a:t>利害關係人目標表</a:t>
            </a:r>
            <a:endParaRPr lang="en" sz="4800" dirty="0">
              <a:latin typeface="華康正顏楷體W9" panose="03000909000000000000" pitchFamily="65" charset="-120"/>
              <a:ea typeface="華康正顏楷體W9" panose="03000909000000000000" pitchFamily="65" charset="-120"/>
            </a:endParaRPr>
          </a:p>
        </p:txBody>
      </p:sp>
      <p:graphicFrame>
        <p:nvGraphicFramePr>
          <p:cNvPr id="20" name="表格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5784416"/>
              </p:ext>
            </p:extLst>
          </p:nvPr>
        </p:nvGraphicFramePr>
        <p:xfrm>
          <a:off x="323528" y="1412776"/>
          <a:ext cx="8640960" cy="4248472"/>
        </p:xfrm>
        <a:graphic>
          <a:graphicData uri="http://schemas.openxmlformats.org/drawingml/2006/table">
            <a:tbl>
              <a:tblPr firstRow="1" bandRow="1">
                <a:tableStyleId>{0C8708CF-0C6D-49B3-81BB-D91589D4CC23}</a:tableStyleId>
              </a:tblPr>
              <a:tblGrid>
                <a:gridCol w="26642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766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09586">
                <a:tc>
                  <a:txBody>
                    <a:bodyPr/>
                    <a:lstStyle/>
                    <a:p>
                      <a:r>
                        <a:rPr lang="zh-TW" altLang="zh-TW" sz="28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>利害關係人</a:t>
                      </a:r>
                      <a:endParaRPr lang="zh-TW" altLang="en-US" sz="2800" b="1" i="0" u="none" strike="noStrike" cap="none" dirty="0">
                        <a:solidFill>
                          <a:srgbClr val="2C343B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Source Sans Pro"/>
                        <a:sym typeface="Source Sans Pro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zh-TW" sz="28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>目標</a:t>
                      </a:r>
                      <a:endParaRPr lang="zh-TW" altLang="en-US" sz="2800" b="1" i="0" u="none" strike="noStrike" cap="none" dirty="0">
                        <a:solidFill>
                          <a:srgbClr val="2C343B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Source Sans Pro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30774">
                <a:tc>
                  <a:txBody>
                    <a:bodyPr/>
                    <a:lstStyle/>
                    <a:p>
                      <a:r>
                        <a:rPr lang="zh-TW" altLang="zh-TW" sz="28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>使用者</a:t>
                      </a:r>
                      <a:endParaRPr lang="zh-TW" altLang="en-US" sz="2800" b="1" i="0" u="none" strike="noStrike" cap="none" dirty="0">
                        <a:solidFill>
                          <a:srgbClr val="2C343B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Source Sans Pro"/>
                        <a:sym typeface="Source Sans Pro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457200" marR="0" indent="-457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TW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>讓使用者可以自行選擇手動還是自動。</a:t>
                      </a:r>
                      <a:endParaRPr lang="en-US" altLang="zh-TW" sz="2000" b="1" i="0" u="none" strike="noStrike" cap="none" dirty="0">
                        <a:solidFill>
                          <a:srgbClr val="2C343B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Source Sans Pro"/>
                        <a:sym typeface="Arial"/>
                      </a:endParaRPr>
                    </a:p>
                    <a:p>
                      <a:pPr marL="457200" marR="0" indent="-457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TW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>自動的狀態下可以選擇依循色帶或是可以用影像</a:t>
                      </a:r>
                      <a:r>
                        <a:rPr lang="zh-TW" altLang="en-US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> </a:t>
                      </a:r>
                      <a:r>
                        <a:rPr lang="en-US" altLang="zh-TW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/>
                      </a:r>
                      <a:br>
                        <a:rPr lang="en-US" altLang="zh-TW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</a:br>
                      <a:r>
                        <a:rPr lang="zh-TW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>辨識自行決定行進方向。</a:t>
                      </a:r>
                      <a:endParaRPr lang="en-US" altLang="zh-TW" sz="2000" b="1" i="0" u="none" strike="noStrike" cap="none" dirty="0">
                        <a:solidFill>
                          <a:srgbClr val="2C343B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Source Sans Pro"/>
                        <a:sym typeface="Arial"/>
                      </a:endParaRPr>
                    </a:p>
                    <a:p>
                      <a:pPr marL="457200" marR="0" indent="-457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TW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>裝設超音波功能測量距離，可以進行避障功能</a:t>
                      </a:r>
                      <a:r>
                        <a:rPr lang="zh-TW" altLang="en-US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>。</a:t>
                      </a:r>
                      <a:endParaRPr lang="en-US" altLang="zh-TW" sz="2000" b="1" i="0" u="none" strike="noStrike" cap="none" dirty="0">
                        <a:solidFill>
                          <a:srgbClr val="2C343B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Source Sans Pro"/>
                        <a:sym typeface="Arial"/>
                      </a:endParaRPr>
                    </a:p>
                    <a:p>
                      <a:pPr marL="457200" marR="0" indent="-457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TW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>使用者進行控制時，可藉由手機</a:t>
                      </a:r>
                      <a:r>
                        <a:rPr lang="en-US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>app</a:t>
                      </a:r>
                      <a:r>
                        <a:rPr lang="zh-TW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>或網頁控制。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0811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TW" sz="28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Source Sans Pro"/>
                        </a:rPr>
                        <a:t>管理者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marR="0" indent="-457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TW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>掌控進度。</a:t>
                      </a:r>
                      <a:endParaRPr lang="en-US" altLang="zh-TW" sz="2000" b="1" i="0" u="none" strike="noStrike" cap="none" dirty="0">
                        <a:solidFill>
                          <a:srgbClr val="2C343B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Source Sans Pro"/>
                        <a:sym typeface="Arial"/>
                      </a:endParaRPr>
                    </a:p>
                    <a:p>
                      <a:pPr marL="457200" marR="0" indent="-457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TW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>協助修正程式或硬體面問題。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文字方塊 4"/>
          <p:cNvSpPr txBox="1"/>
          <p:nvPr/>
        </p:nvSpPr>
        <p:spPr>
          <a:xfrm>
            <a:off x="8316416" y="6165304"/>
            <a:ext cx="1028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rgbClr val="2C343B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ource Sans Pro"/>
                <a:sym typeface="Source Sans Pro"/>
              </a:rPr>
              <a:t>2/13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128"/>
          <p:cNvSpPr txBox="1"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 altLang="en-US" sz="4800" dirty="0">
                <a:latin typeface="華康正顏楷體W9" panose="03000909000000000000" pitchFamily="65" charset="-120"/>
                <a:ea typeface="華康正顏楷體W9" panose="03000909000000000000" pitchFamily="65" charset="-120"/>
              </a:rPr>
              <a:t>事件表</a:t>
            </a:r>
            <a:endParaRPr lang="en" sz="4800" dirty="0">
              <a:latin typeface="華康正顏楷體W9" panose="03000909000000000000" pitchFamily="65" charset="-120"/>
              <a:ea typeface="華康正顏楷體W9" panose="03000909000000000000" pitchFamily="65" charset="-120"/>
            </a:endParaRPr>
          </a:p>
        </p:txBody>
      </p:sp>
      <p:sp>
        <p:nvSpPr>
          <p:cNvPr id="8" name="Shape 380"/>
          <p:cNvSpPr/>
          <p:nvPr/>
        </p:nvSpPr>
        <p:spPr>
          <a:xfrm>
            <a:off x="2720367" y="2905983"/>
            <a:ext cx="186685" cy="460550"/>
          </a:xfrm>
          <a:custGeom>
            <a:avLst/>
            <a:gdLst/>
            <a:ahLst/>
            <a:cxnLst/>
            <a:rect l="0" t="0" r="0" b="0"/>
            <a:pathLst>
              <a:path w="8542" h="21073" extrusionOk="0">
                <a:moveTo>
                  <a:pt x="4478" y="487"/>
                </a:moveTo>
                <a:lnTo>
                  <a:pt x="4673" y="536"/>
                </a:lnTo>
                <a:lnTo>
                  <a:pt x="4600" y="584"/>
                </a:lnTo>
                <a:lnTo>
                  <a:pt x="4527" y="657"/>
                </a:lnTo>
                <a:lnTo>
                  <a:pt x="4527" y="730"/>
                </a:lnTo>
                <a:lnTo>
                  <a:pt x="4527" y="755"/>
                </a:lnTo>
                <a:lnTo>
                  <a:pt x="4697" y="755"/>
                </a:lnTo>
                <a:lnTo>
                  <a:pt x="4819" y="730"/>
                </a:lnTo>
                <a:lnTo>
                  <a:pt x="4892" y="682"/>
                </a:lnTo>
                <a:lnTo>
                  <a:pt x="4965" y="633"/>
                </a:lnTo>
                <a:lnTo>
                  <a:pt x="5038" y="682"/>
                </a:lnTo>
                <a:lnTo>
                  <a:pt x="4965" y="730"/>
                </a:lnTo>
                <a:lnTo>
                  <a:pt x="4916" y="779"/>
                </a:lnTo>
                <a:lnTo>
                  <a:pt x="4819" y="925"/>
                </a:lnTo>
                <a:lnTo>
                  <a:pt x="4819" y="949"/>
                </a:lnTo>
                <a:lnTo>
                  <a:pt x="4843" y="974"/>
                </a:lnTo>
                <a:lnTo>
                  <a:pt x="4867" y="998"/>
                </a:lnTo>
                <a:lnTo>
                  <a:pt x="4892" y="974"/>
                </a:lnTo>
                <a:lnTo>
                  <a:pt x="5038" y="876"/>
                </a:lnTo>
                <a:lnTo>
                  <a:pt x="5111" y="828"/>
                </a:lnTo>
                <a:lnTo>
                  <a:pt x="5208" y="803"/>
                </a:lnTo>
                <a:lnTo>
                  <a:pt x="5330" y="901"/>
                </a:lnTo>
                <a:lnTo>
                  <a:pt x="5451" y="1022"/>
                </a:lnTo>
                <a:lnTo>
                  <a:pt x="5281" y="1120"/>
                </a:lnTo>
                <a:lnTo>
                  <a:pt x="5208" y="1193"/>
                </a:lnTo>
                <a:lnTo>
                  <a:pt x="5111" y="1266"/>
                </a:lnTo>
                <a:lnTo>
                  <a:pt x="4965" y="1436"/>
                </a:lnTo>
                <a:lnTo>
                  <a:pt x="4965" y="1460"/>
                </a:lnTo>
                <a:lnTo>
                  <a:pt x="4965" y="1485"/>
                </a:lnTo>
                <a:lnTo>
                  <a:pt x="5013" y="1485"/>
                </a:lnTo>
                <a:lnTo>
                  <a:pt x="5111" y="1436"/>
                </a:lnTo>
                <a:lnTo>
                  <a:pt x="5208" y="1387"/>
                </a:lnTo>
                <a:lnTo>
                  <a:pt x="5403" y="1314"/>
                </a:lnTo>
                <a:lnTo>
                  <a:pt x="5573" y="1217"/>
                </a:lnTo>
                <a:lnTo>
                  <a:pt x="5695" y="1412"/>
                </a:lnTo>
                <a:lnTo>
                  <a:pt x="5768" y="1631"/>
                </a:lnTo>
                <a:lnTo>
                  <a:pt x="5719" y="1631"/>
                </a:lnTo>
                <a:lnTo>
                  <a:pt x="5597" y="1679"/>
                </a:lnTo>
                <a:lnTo>
                  <a:pt x="5451" y="1728"/>
                </a:lnTo>
                <a:lnTo>
                  <a:pt x="5184" y="1874"/>
                </a:lnTo>
                <a:lnTo>
                  <a:pt x="4989" y="1996"/>
                </a:lnTo>
                <a:lnTo>
                  <a:pt x="4892" y="2069"/>
                </a:lnTo>
                <a:lnTo>
                  <a:pt x="4819" y="2166"/>
                </a:lnTo>
                <a:lnTo>
                  <a:pt x="4819" y="2190"/>
                </a:lnTo>
                <a:lnTo>
                  <a:pt x="4843" y="2215"/>
                </a:lnTo>
                <a:lnTo>
                  <a:pt x="4940" y="2239"/>
                </a:lnTo>
                <a:lnTo>
                  <a:pt x="5038" y="2239"/>
                </a:lnTo>
                <a:lnTo>
                  <a:pt x="5232" y="2166"/>
                </a:lnTo>
                <a:lnTo>
                  <a:pt x="5524" y="2069"/>
                </a:lnTo>
                <a:lnTo>
                  <a:pt x="5816" y="1947"/>
                </a:lnTo>
                <a:lnTo>
                  <a:pt x="5841" y="1947"/>
                </a:lnTo>
                <a:lnTo>
                  <a:pt x="5841" y="1971"/>
                </a:lnTo>
                <a:lnTo>
                  <a:pt x="5841" y="2142"/>
                </a:lnTo>
                <a:lnTo>
                  <a:pt x="5816" y="2312"/>
                </a:lnTo>
                <a:lnTo>
                  <a:pt x="5743" y="2312"/>
                </a:lnTo>
                <a:lnTo>
                  <a:pt x="5622" y="2361"/>
                </a:lnTo>
                <a:lnTo>
                  <a:pt x="5476" y="2385"/>
                </a:lnTo>
                <a:lnTo>
                  <a:pt x="5208" y="2434"/>
                </a:lnTo>
                <a:lnTo>
                  <a:pt x="4916" y="2507"/>
                </a:lnTo>
                <a:lnTo>
                  <a:pt x="4794" y="2555"/>
                </a:lnTo>
                <a:lnTo>
                  <a:pt x="4648" y="2604"/>
                </a:lnTo>
                <a:lnTo>
                  <a:pt x="4648" y="2653"/>
                </a:lnTo>
                <a:lnTo>
                  <a:pt x="4673" y="2653"/>
                </a:lnTo>
                <a:lnTo>
                  <a:pt x="5208" y="2701"/>
                </a:lnTo>
                <a:lnTo>
                  <a:pt x="5476" y="2701"/>
                </a:lnTo>
                <a:lnTo>
                  <a:pt x="5719" y="2653"/>
                </a:lnTo>
                <a:lnTo>
                  <a:pt x="5646" y="2847"/>
                </a:lnTo>
                <a:lnTo>
                  <a:pt x="5524" y="3042"/>
                </a:lnTo>
                <a:lnTo>
                  <a:pt x="4697" y="3042"/>
                </a:lnTo>
                <a:lnTo>
                  <a:pt x="4624" y="3018"/>
                </a:lnTo>
                <a:lnTo>
                  <a:pt x="4575" y="2993"/>
                </a:lnTo>
                <a:lnTo>
                  <a:pt x="4551" y="2993"/>
                </a:lnTo>
                <a:lnTo>
                  <a:pt x="4551" y="3018"/>
                </a:lnTo>
                <a:lnTo>
                  <a:pt x="4600" y="3091"/>
                </a:lnTo>
                <a:lnTo>
                  <a:pt x="4673" y="3164"/>
                </a:lnTo>
                <a:lnTo>
                  <a:pt x="4746" y="3212"/>
                </a:lnTo>
                <a:lnTo>
                  <a:pt x="4843" y="3261"/>
                </a:lnTo>
                <a:lnTo>
                  <a:pt x="5086" y="3310"/>
                </a:lnTo>
                <a:lnTo>
                  <a:pt x="5330" y="3310"/>
                </a:lnTo>
                <a:lnTo>
                  <a:pt x="5159" y="3456"/>
                </a:lnTo>
                <a:lnTo>
                  <a:pt x="4989" y="3577"/>
                </a:lnTo>
                <a:lnTo>
                  <a:pt x="4892" y="3529"/>
                </a:lnTo>
                <a:lnTo>
                  <a:pt x="4746" y="3504"/>
                </a:lnTo>
                <a:lnTo>
                  <a:pt x="4259" y="3504"/>
                </a:lnTo>
                <a:lnTo>
                  <a:pt x="4235" y="3529"/>
                </a:lnTo>
                <a:lnTo>
                  <a:pt x="4210" y="3577"/>
                </a:lnTo>
                <a:lnTo>
                  <a:pt x="4210" y="3626"/>
                </a:lnTo>
                <a:lnTo>
                  <a:pt x="4235" y="3699"/>
                </a:lnTo>
                <a:lnTo>
                  <a:pt x="4283" y="3748"/>
                </a:lnTo>
                <a:lnTo>
                  <a:pt x="4429" y="3796"/>
                </a:lnTo>
                <a:lnTo>
                  <a:pt x="4283" y="3821"/>
                </a:lnTo>
                <a:lnTo>
                  <a:pt x="3967" y="3821"/>
                </a:lnTo>
                <a:lnTo>
                  <a:pt x="3821" y="3772"/>
                </a:lnTo>
                <a:lnTo>
                  <a:pt x="3675" y="3723"/>
                </a:lnTo>
                <a:lnTo>
                  <a:pt x="3529" y="3650"/>
                </a:lnTo>
                <a:lnTo>
                  <a:pt x="3407" y="3577"/>
                </a:lnTo>
                <a:lnTo>
                  <a:pt x="3310" y="3456"/>
                </a:lnTo>
                <a:lnTo>
                  <a:pt x="3213" y="3358"/>
                </a:lnTo>
                <a:lnTo>
                  <a:pt x="3115" y="3237"/>
                </a:lnTo>
                <a:lnTo>
                  <a:pt x="2969" y="2945"/>
                </a:lnTo>
                <a:lnTo>
                  <a:pt x="2848" y="2653"/>
                </a:lnTo>
                <a:lnTo>
                  <a:pt x="2775" y="2361"/>
                </a:lnTo>
                <a:lnTo>
                  <a:pt x="2750" y="2069"/>
                </a:lnTo>
                <a:lnTo>
                  <a:pt x="2750" y="1898"/>
                </a:lnTo>
                <a:lnTo>
                  <a:pt x="2775" y="1728"/>
                </a:lnTo>
                <a:lnTo>
                  <a:pt x="2823" y="1558"/>
                </a:lnTo>
                <a:lnTo>
                  <a:pt x="2896" y="1412"/>
                </a:lnTo>
                <a:lnTo>
                  <a:pt x="3067" y="1120"/>
                </a:lnTo>
                <a:lnTo>
                  <a:pt x="3261" y="852"/>
                </a:lnTo>
                <a:lnTo>
                  <a:pt x="3359" y="755"/>
                </a:lnTo>
                <a:lnTo>
                  <a:pt x="3480" y="682"/>
                </a:lnTo>
                <a:lnTo>
                  <a:pt x="3699" y="560"/>
                </a:lnTo>
                <a:lnTo>
                  <a:pt x="3772" y="584"/>
                </a:lnTo>
                <a:lnTo>
                  <a:pt x="3845" y="560"/>
                </a:lnTo>
                <a:lnTo>
                  <a:pt x="4064" y="511"/>
                </a:lnTo>
                <a:lnTo>
                  <a:pt x="4259" y="487"/>
                </a:lnTo>
                <a:close/>
                <a:moveTo>
                  <a:pt x="4600" y="4818"/>
                </a:moveTo>
                <a:lnTo>
                  <a:pt x="4940" y="4842"/>
                </a:lnTo>
                <a:lnTo>
                  <a:pt x="4746" y="4915"/>
                </a:lnTo>
                <a:lnTo>
                  <a:pt x="4600" y="5037"/>
                </a:lnTo>
                <a:lnTo>
                  <a:pt x="4600" y="5061"/>
                </a:lnTo>
                <a:lnTo>
                  <a:pt x="4600" y="5086"/>
                </a:lnTo>
                <a:lnTo>
                  <a:pt x="4624" y="5110"/>
                </a:lnTo>
                <a:lnTo>
                  <a:pt x="4648" y="5134"/>
                </a:lnTo>
                <a:lnTo>
                  <a:pt x="4770" y="5110"/>
                </a:lnTo>
                <a:lnTo>
                  <a:pt x="4867" y="5086"/>
                </a:lnTo>
                <a:lnTo>
                  <a:pt x="5086" y="5013"/>
                </a:lnTo>
                <a:lnTo>
                  <a:pt x="5305" y="4964"/>
                </a:lnTo>
                <a:lnTo>
                  <a:pt x="5403" y="4940"/>
                </a:lnTo>
                <a:lnTo>
                  <a:pt x="5500" y="4915"/>
                </a:lnTo>
                <a:lnTo>
                  <a:pt x="5573" y="4940"/>
                </a:lnTo>
                <a:lnTo>
                  <a:pt x="5719" y="4964"/>
                </a:lnTo>
                <a:lnTo>
                  <a:pt x="5695" y="4988"/>
                </a:lnTo>
                <a:lnTo>
                  <a:pt x="5427" y="5086"/>
                </a:lnTo>
                <a:lnTo>
                  <a:pt x="5281" y="5159"/>
                </a:lnTo>
                <a:lnTo>
                  <a:pt x="5232" y="5207"/>
                </a:lnTo>
                <a:lnTo>
                  <a:pt x="5184" y="5256"/>
                </a:lnTo>
                <a:lnTo>
                  <a:pt x="5208" y="5280"/>
                </a:lnTo>
                <a:lnTo>
                  <a:pt x="5281" y="5329"/>
                </a:lnTo>
                <a:lnTo>
                  <a:pt x="5403" y="5353"/>
                </a:lnTo>
                <a:lnTo>
                  <a:pt x="5524" y="5353"/>
                </a:lnTo>
                <a:lnTo>
                  <a:pt x="5622" y="5329"/>
                </a:lnTo>
                <a:lnTo>
                  <a:pt x="5938" y="5256"/>
                </a:lnTo>
                <a:lnTo>
                  <a:pt x="6254" y="5183"/>
                </a:lnTo>
                <a:lnTo>
                  <a:pt x="6425" y="5305"/>
                </a:lnTo>
                <a:lnTo>
                  <a:pt x="6254" y="5329"/>
                </a:lnTo>
                <a:lnTo>
                  <a:pt x="6035" y="5378"/>
                </a:lnTo>
                <a:lnTo>
                  <a:pt x="5841" y="5451"/>
                </a:lnTo>
                <a:lnTo>
                  <a:pt x="5743" y="5475"/>
                </a:lnTo>
                <a:lnTo>
                  <a:pt x="5670" y="5548"/>
                </a:lnTo>
                <a:lnTo>
                  <a:pt x="5573" y="5597"/>
                </a:lnTo>
                <a:lnTo>
                  <a:pt x="5500" y="5645"/>
                </a:lnTo>
                <a:lnTo>
                  <a:pt x="5476" y="5670"/>
                </a:lnTo>
                <a:lnTo>
                  <a:pt x="5500" y="5694"/>
                </a:lnTo>
                <a:lnTo>
                  <a:pt x="5573" y="5694"/>
                </a:lnTo>
                <a:lnTo>
                  <a:pt x="5622" y="5718"/>
                </a:lnTo>
                <a:lnTo>
                  <a:pt x="5670" y="5718"/>
                </a:lnTo>
                <a:lnTo>
                  <a:pt x="5743" y="5743"/>
                </a:lnTo>
                <a:lnTo>
                  <a:pt x="5889" y="5718"/>
                </a:lnTo>
                <a:lnTo>
                  <a:pt x="6035" y="5694"/>
                </a:lnTo>
                <a:lnTo>
                  <a:pt x="6230" y="5645"/>
                </a:lnTo>
                <a:lnTo>
                  <a:pt x="6400" y="5621"/>
                </a:lnTo>
                <a:lnTo>
                  <a:pt x="6571" y="5621"/>
                </a:lnTo>
                <a:lnTo>
                  <a:pt x="6668" y="5645"/>
                </a:lnTo>
                <a:lnTo>
                  <a:pt x="6741" y="5670"/>
                </a:lnTo>
                <a:lnTo>
                  <a:pt x="6668" y="5694"/>
                </a:lnTo>
                <a:lnTo>
                  <a:pt x="6498" y="5718"/>
                </a:lnTo>
                <a:lnTo>
                  <a:pt x="6352" y="5767"/>
                </a:lnTo>
                <a:lnTo>
                  <a:pt x="6206" y="5840"/>
                </a:lnTo>
                <a:lnTo>
                  <a:pt x="6133" y="5913"/>
                </a:lnTo>
                <a:lnTo>
                  <a:pt x="6108" y="5962"/>
                </a:lnTo>
                <a:lnTo>
                  <a:pt x="6084" y="6010"/>
                </a:lnTo>
                <a:lnTo>
                  <a:pt x="6108" y="6059"/>
                </a:lnTo>
                <a:lnTo>
                  <a:pt x="6133" y="6083"/>
                </a:lnTo>
                <a:lnTo>
                  <a:pt x="6181" y="6108"/>
                </a:lnTo>
                <a:lnTo>
                  <a:pt x="6279" y="6108"/>
                </a:lnTo>
                <a:lnTo>
                  <a:pt x="6400" y="6083"/>
                </a:lnTo>
                <a:lnTo>
                  <a:pt x="6619" y="6010"/>
                </a:lnTo>
                <a:lnTo>
                  <a:pt x="7130" y="6010"/>
                </a:lnTo>
                <a:lnTo>
                  <a:pt x="7203" y="6108"/>
                </a:lnTo>
                <a:lnTo>
                  <a:pt x="7276" y="6229"/>
                </a:lnTo>
                <a:lnTo>
                  <a:pt x="7106" y="6278"/>
                </a:lnTo>
                <a:lnTo>
                  <a:pt x="6936" y="6351"/>
                </a:lnTo>
                <a:lnTo>
                  <a:pt x="6790" y="6473"/>
                </a:lnTo>
                <a:lnTo>
                  <a:pt x="6668" y="6594"/>
                </a:lnTo>
                <a:lnTo>
                  <a:pt x="6668" y="6619"/>
                </a:lnTo>
                <a:lnTo>
                  <a:pt x="6887" y="6619"/>
                </a:lnTo>
                <a:lnTo>
                  <a:pt x="7082" y="6594"/>
                </a:lnTo>
                <a:lnTo>
                  <a:pt x="7471" y="6570"/>
                </a:lnTo>
                <a:lnTo>
                  <a:pt x="7544" y="6765"/>
                </a:lnTo>
                <a:lnTo>
                  <a:pt x="7130" y="6862"/>
                </a:lnTo>
                <a:lnTo>
                  <a:pt x="6984" y="6935"/>
                </a:lnTo>
                <a:lnTo>
                  <a:pt x="6936" y="6959"/>
                </a:lnTo>
                <a:lnTo>
                  <a:pt x="6911" y="6984"/>
                </a:lnTo>
                <a:lnTo>
                  <a:pt x="6960" y="7057"/>
                </a:lnTo>
                <a:lnTo>
                  <a:pt x="7033" y="7081"/>
                </a:lnTo>
                <a:lnTo>
                  <a:pt x="7106" y="7105"/>
                </a:lnTo>
                <a:lnTo>
                  <a:pt x="7203" y="7105"/>
                </a:lnTo>
                <a:lnTo>
                  <a:pt x="7422" y="7081"/>
                </a:lnTo>
                <a:lnTo>
                  <a:pt x="7641" y="7032"/>
                </a:lnTo>
                <a:lnTo>
                  <a:pt x="7714" y="7227"/>
                </a:lnTo>
                <a:lnTo>
                  <a:pt x="7544" y="7276"/>
                </a:lnTo>
                <a:lnTo>
                  <a:pt x="7349" y="7349"/>
                </a:lnTo>
                <a:lnTo>
                  <a:pt x="7203" y="7422"/>
                </a:lnTo>
                <a:lnTo>
                  <a:pt x="7155" y="7470"/>
                </a:lnTo>
                <a:lnTo>
                  <a:pt x="7106" y="7543"/>
                </a:lnTo>
                <a:lnTo>
                  <a:pt x="7106" y="7568"/>
                </a:lnTo>
                <a:lnTo>
                  <a:pt x="7106" y="7592"/>
                </a:lnTo>
                <a:lnTo>
                  <a:pt x="7130" y="7616"/>
                </a:lnTo>
                <a:lnTo>
                  <a:pt x="7155" y="7616"/>
                </a:lnTo>
                <a:lnTo>
                  <a:pt x="7228" y="7568"/>
                </a:lnTo>
                <a:lnTo>
                  <a:pt x="7325" y="7543"/>
                </a:lnTo>
                <a:lnTo>
                  <a:pt x="7495" y="7519"/>
                </a:lnTo>
                <a:lnTo>
                  <a:pt x="7763" y="7470"/>
                </a:lnTo>
                <a:lnTo>
                  <a:pt x="7836" y="7762"/>
                </a:lnTo>
                <a:lnTo>
                  <a:pt x="7812" y="7787"/>
                </a:lnTo>
                <a:lnTo>
                  <a:pt x="7568" y="7811"/>
                </a:lnTo>
                <a:lnTo>
                  <a:pt x="7349" y="7884"/>
                </a:lnTo>
                <a:lnTo>
                  <a:pt x="7301" y="7933"/>
                </a:lnTo>
                <a:lnTo>
                  <a:pt x="7301" y="7981"/>
                </a:lnTo>
                <a:lnTo>
                  <a:pt x="7301" y="8030"/>
                </a:lnTo>
                <a:lnTo>
                  <a:pt x="7349" y="8054"/>
                </a:lnTo>
                <a:lnTo>
                  <a:pt x="7447" y="8079"/>
                </a:lnTo>
                <a:lnTo>
                  <a:pt x="7568" y="8079"/>
                </a:lnTo>
                <a:lnTo>
                  <a:pt x="7763" y="8054"/>
                </a:lnTo>
                <a:lnTo>
                  <a:pt x="7885" y="8030"/>
                </a:lnTo>
                <a:lnTo>
                  <a:pt x="7933" y="8273"/>
                </a:lnTo>
                <a:lnTo>
                  <a:pt x="7690" y="8346"/>
                </a:lnTo>
                <a:lnTo>
                  <a:pt x="7593" y="8395"/>
                </a:lnTo>
                <a:lnTo>
                  <a:pt x="7495" y="8468"/>
                </a:lnTo>
                <a:lnTo>
                  <a:pt x="7495" y="8492"/>
                </a:lnTo>
                <a:lnTo>
                  <a:pt x="7739" y="8541"/>
                </a:lnTo>
                <a:lnTo>
                  <a:pt x="7958" y="8541"/>
                </a:lnTo>
                <a:lnTo>
                  <a:pt x="7982" y="8809"/>
                </a:lnTo>
                <a:lnTo>
                  <a:pt x="7860" y="8833"/>
                </a:lnTo>
                <a:lnTo>
                  <a:pt x="7739" y="8857"/>
                </a:lnTo>
                <a:lnTo>
                  <a:pt x="7641" y="8930"/>
                </a:lnTo>
                <a:lnTo>
                  <a:pt x="7568" y="9003"/>
                </a:lnTo>
                <a:lnTo>
                  <a:pt x="7544" y="9052"/>
                </a:lnTo>
                <a:lnTo>
                  <a:pt x="7568" y="9101"/>
                </a:lnTo>
                <a:lnTo>
                  <a:pt x="7690" y="9125"/>
                </a:lnTo>
                <a:lnTo>
                  <a:pt x="7787" y="9125"/>
                </a:lnTo>
                <a:lnTo>
                  <a:pt x="8006" y="9101"/>
                </a:lnTo>
                <a:lnTo>
                  <a:pt x="8006" y="9320"/>
                </a:lnTo>
                <a:lnTo>
                  <a:pt x="7933" y="9344"/>
                </a:lnTo>
                <a:lnTo>
                  <a:pt x="7860" y="9368"/>
                </a:lnTo>
                <a:lnTo>
                  <a:pt x="7787" y="9417"/>
                </a:lnTo>
                <a:lnTo>
                  <a:pt x="7666" y="9490"/>
                </a:lnTo>
                <a:lnTo>
                  <a:pt x="7641" y="9539"/>
                </a:lnTo>
                <a:lnTo>
                  <a:pt x="7666" y="9563"/>
                </a:lnTo>
                <a:lnTo>
                  <a:pt x="7787" y="9587"/>
                </a:lnTo>
                <a:lnTo>
                  <a:pt x="7933" y="9612"/>
                </a:lnTo>
                <a:lnTo>
                  <a:pt x="8031" y="9612"/>
                </a:lnTo>
                <a:lnTo>
                  <a:pt x="8031" y="9855"/>
                </a:lnTo>
                <a:lnTo>
                  <a:pt x="7909" y="9879"/>
                </a:lnTo>
                <a:lnTo>
                  <a:pt x="7787" y="9928"/>
                </a:lnTo>
                <a:lnTo>
                  <a:pt x="7690" y="10001"/>
                </a:lnTo>
                <a:lnTo>
                  <a:pt x="7666" y="10025"/>
                </a:lnTo>
                <a:lnTo>
                  <a:pt x="7666" y="10050"/>
                </a:lnTo>
                <a:lnTo>
                  <a:pt x="7714" y="10098"/>
                </a:lnTo>
                <a:lnTo>
                  <a:pt x="8031" y="10098"/>
                </a:lnTo>
                <a:lnTo>
                  <a:pt x="8006" y="10415"/>
                </a:lnTo>
                <a:lnTo>
                  <a:pt x="7885" y="10439"/>
                </a:lnTo>
                <a:lnTo>
                  <a:pt x="7739" y="10488"/>
                </a:lnTo>
                <a:lnTo>
                  <a:pt x="7714" y="10512"/>
                </a:lnTo>
                <a:lnTo>
                  <a:pt x="7714" y="10536"/>
                </a:lnTo>
                <a:lnTo>
                  <a:pt x="7739" y="10585"/>
                </a:lnTo>
                <a:lnTo>
                  <a:pt x="7763" y="10609"/>
                </a:lnTo>
                <a:lnTo>
                  <a:pt x="7885" y="10634"/>
                </a:lnTo>
                <a:lnTo>
                  <a:pt x="7982" y="10634"/>
                </a:lnTo>
                <a:lnTo>
                  <a:pt x="7958" y="10901"/>
                </a:lnTo>
                <a:lnTo>
                  <a:pt x="7909" y="10926"/>
                </a:lnTo>
                <a:lnTo>
                  <a:pt x="7860" y="10926"/>
                </a:lnTo>
                <a:lnTo>
                  <a:pt x="7812" y="10950"/>
                </a:lnTo>
                <a:lnTo>
                  <a:pt x="7787" y="10950"/>
                </a:lnTo>
                <a:lnTo>
                  <a:pt x="7787" y="10999"/>
                </a:lnTo>
                <a:lnTo>
                  <a:pt x="7860" y="11047"/>
                </a:lnTo>
                <a:lnTo>
                  <a:pt x="7933" y="11072"/>
                </a:lnTo>
                <a:lnTo>
                  <a:pt x="7958" y="11145"/>
                </a:lnTo>
                <a:lnTo>
                  <a:pt x="7982" y="11193"/>
                </a:lnTo>
                <a:lnTo>
                  <a:pt x="8079" y="11266"/>
                </a:lnTo>
                <a:lnTo>
                  <a:pt x="8055" y="11437"/>
                </a:lnTo>
                <a:lnTo>
                  <a:pt x="8006" y="11583"/>
                </a:lnTo>
                <a:lnTo>
                  <a:pt x="7933" y="11729"/>
                </a:lnTo>
                <a:lnTo>
                  <a:pt x="7812" y="11826"/>
                </a:lnTo>
                <a:lnTo>
                  <a:pt x="7690" y="11899"/>
                </a:lnTo>
                <a:lnTo>
                  <a:pt x="7520" y="11899"/>
                </a:lnTo>
                <a:lnTo>
                  <a:pt x="7447" y="11850"/>
                </a:lnTo>
                <a:lnTo>
                  <a:pt x="7398" y="11802"/>
                </a:lnTo>
                <a:lnTo>
                  <a:pt x="7325" y="11729"/>
                </a:lnTo>
                <a:lnTo>
                  <a:pt x="7301" y="11656"/>
                </a:lnTo>
                <a:lnTo>
                  <a:pt x="7276" y="11583"/>
                </a:lnTo>
                <a:lnTo>
                  <a:pt x="7276" y="11388"/>
                </a:lnTo>
                <a:lnTo>
                  <a:pt x="7301" y="11242"/>
                </a:lnTo>
                <a:lnTo>
                  <a:pt x="7398" y="11096"/>
                </a:lnTo>
                <a:lnTo>
                  <a:pt x="7422" y="11023"/>
                </a:lnTo>
                <a:lnTo>
                  <a:pt x="7447" y="10974"/>
                </a:lnTo>
                <a:lnTo>
                  <a:pt x="7447" y="10828"/>
                </a:lnTo>
                <a:lnTo>
                  <a:pt x="7374" y="10561"/>
                </a:lnTo>
                <a:lnTo>
                  <a:pt x="7301" y="10074"/>
                </a:lnTo>
                <a:lnTo>
                  <a:pt x="7252" y="9612"/>
                </a:lnTo>
                <a:lnTo>
                  <a:pt x="7179" y="9125"/>
                </a:lnTo>
                <a:lnTo>
                  <a:pt x="7106" y="8906"/>
                </a:lnTo>
                <a:lnTo>
                  <a:pt x="7033" y="8663"/>
                </a:lnTo>
                <a:lnTo>
                  <a:pt x="6765" y="7957"/>
                </a:lnTo>
                <a:lnTo>
                  <a:pt x="6449" y="7276"/>
                </a:lnTo>
                <a:lnTo>
                  <a:pt x="6400" y="7203"/>
                </a:lnTo>
                <a:lnTo>
                  <a:pt x="6352" y="7105"/>
                </a:lnTo>
                <a:lnTo>
                  <a:pt x="6327" y="7057"/>
                </a:lnTo>
                <a:lnTo>
                  <a:pt x="6206" y="7057"/>
                </a:lnTo>
                <a:lnTo>
                  <a:pt x="6157" y="7081"/>
                </a:lnTo>
                <a:lnTo>
                  <a:pt x="6133" y="7105"/>
                </a:lnTo>
                <a:lnTo>
                  <a:pt x="6133" y="7154"/>
                </a:lnTo>
                <a:lnTo>
                  <a:pt x="6133" y="7227"/>
                </a:lnTo>
                <a:lnTo>
                  <a:pt x="5987" y="7227"/>
                </a:lnTo>
                <a:lnTo>
                  <a:pt x="5816" y="7251"/>
                </a:lnTo>
                <a:lnTo>
                  <a:pt x="5743" y="7276"/>
                </a:lnTo>
                <a:lnTo>
                  <a:pt x="5670" y="7300"/>
                </a:lnTo>
                <a:lnTo>
                  <a:pt x="5646" y="7349"/>
                </a:lnTo>
                <a:lnTo>
                  <a:pt x="5646" y="7397"/>
                </a:lnTo>
                <a:lnTo>
                  <a:pt x="5670" y="7422"/>
                </a:lnTo>
                <a:lnTo>
                  <a:pt x="5695" y="7470"/>
                </a:lnTo>
                <a:lnTo>
                  <a:pt x="5743" y="7495"/>
                </a:lnTo>
                <a:lnTo>
                  <a:pt x="5816" y="7519"/>
                </a:lnTo>
                <a:lnTo>
                  <a:pt x="6133" y="7519"/>
                </a:lnTo>
                <a:lnTo>
                  <a:pt x="6133" y="7714"/>
                </a:lnTo>
                <a:lnTo>
                  <a:pt x="6084" y="7714"/>
                </a:lnTo>
                <a:lnTo>
                  <a:pt x="5768" y="7738"/>
                </a:lnTo>
                <a:lnTo>
                  <a:pt x="5597" y="7787"/>
                </a:lnTo>
                <a:lnTo>
                  <a:pt x="5451" y="7860"/>
                </a:lnTo>
                <a:lnTo>
                  <a:pt x="5427" y="7884"/>
                </a:lnTo>
                <a:lnTo>
                  <a:pt x="5451" y="7933"/>
                </a:lnTo>
                <a:lnTo>
                  <a:pt x="5573" y="7981"/>
                </a:lnTo>
                <a:lnTo>
                  <a:pt x="5719" y="8006"/>
                </a:lnTo>
                <a:lnTo>
                  <a:pt x="6157" y="8006"/>
                </a:lnTo>
                <a:lnTo>
                  <a:pt x="6157" y="8298"/>
                </a:lnTo>
                <a:lnTo>
                  <a:pt x="5962" y="8298"/>
                </a:lnTo>
                <a:lnTo>
                  <a:pt x="5792" y="8322"/>
                </a:lnTo>
                <a:lnTo>
                  <a:pt x="5646" y="8322"/>
                </a:lnTo>
                <a:lnTo>
                  <a:pt x="5500" y="8371"/>
                </a:lnTo>
                <a:lnTo>
                  <a:pt x="5354" y="8444"/>
                </a:lnTo>
                <a:lnTo>
                  <a:pt x="5232" y="8541"/>
                </a:lnTo>
                <a:lnTo>
                  <a:pt x="5232" y="8565"/>
                </a:lnTo>
                <a:lnTo>
                  <a:pt x="5232" y="8590"/>
                </a:lnTo>
                <a:lnTo>
                  <a:pt x="5378" y="8638"/>
                </a:lnTo>
                <a:lnTo>
                  <a:pt x="5524" y="8663"/>
                </a:lnTo>
                <a:lnTo>
                  <a:pt x="5987" y="8663"/>
                </a:lnTo>
                <a:lnTo>
                  <a:pt x="6157" y="8638"/>
                </a:lnTo>
                <a:lnTo>
                  <a:pt x="6157" y="8784"/>
                </a:lnTo>
                <a:lnTo>
                  <a:pt x="6084" y="8760"/>
                </a:lnTo>
                <a:lnTo>
                  <a:pt x="5987" y="8784"/>
                </a:lnTo>
                <a:lnTo>
                  <a:pt x="5816" y="8809"/>
                </a:lnTo>
                <a:lnTo>
                  <a:pt x="5549" y="8833"/>
                </a:lnTo>
                <a:lnTo>
                  <a:pt x="5403" y="8857"/>
                </a:lnTo>
                <a:lnTo>
                  <a:pt x="5281" y="8906"/>
                </a:lnTo>
                <a:lnTo>
                  <a:pt x="5257" y="8930"/>
                </a:lnTo>
                <a:lnTo>
                  <a:pt x="5281" y="8955"/>
                </a:lnTo>
                <a:lnTo>
                  <a:pt x="5403" y="9028"/>
                </a:lnTo>
                <a:lnTo>
                  <a:pt x="5549" y="9052"/>
                </a:lnTo>
                <a:lnTo>
                  <a:pt x="5670" y="9076"/>
                </a:lnTo>
                <a:lnTo>
                  <a:pt x="5816" y="9101"/>
                </a:lnTo>
                <a:lnTo>
                  <a:pt x="5987" y="9101"/>
                </a:lnTo>
                <a:lnTo>
                  <a:pt x="6084" y="9076"/>
                </a:lnTo>
                <a:lnTo>
                  <a:pt x="6181" y="9076"/>
                </a:lnTo>
                <a:lnTo>
                  <a:pt x="6181" y="9320"/>
                </a:lnTo>
                <a:lnTo>
                  <a:pt x="5962" y="9295"/>
                </a:lnTo>
                <a:lnTo>
                  <a:pt x="5743" y="9320"/>
                </a:lnTo>
                <a:lnTo>
                  <a:pt x="5500" y="9344"/>
                </a:lnTo>
                <a:lnTo>
                  <a:pt x="5378" y="9393"/>
                </a:lnTo>
                <a:lnTo>
                  <a:pt x="5281" y="9441"/>
                </a:lnTo>
                <a:lnTo>
                  <a:pt x="5257" y="9466"/>
                </a:lnTo>
                <a:lnTo>
                  <a:pt x="5257" y="9514"/>
                </a:lnTo>
                <a:lnTo>
                  <a:pt x="5305" y="9563"/>
                </a:lnTo>
                <a:lnTo>
                  <a:pt x="5378" y="9587"/>
                </a:lnTo>
                <a:lnTo>
                  <a:pt x="5476" y="9612"/>
                </a:lnTo>
                <a:lnTo>
                  <a:pt x="5914" y="9612"/>
                </a:lnTo>
                <a:lnTo>
                  <a:pt x="6181" y="9636"/>
                </a:lnTo>
                <a:lnTo>
                  <a:pt x="6157" y="9855"/>
                </a:lnTo>
                <a:lnTo>
                  <a:pt x="6060" y="9855"/>
                </a:lnTo>
                <a:lnTo>
                  <a:pt x="5670" y="9928"/>
                </a:lnTo>
                <a:lnTo>
                  <a:pt x="5500" y="9952"/>
                </a:lnTo>
                <a:lnTo>
                  <a:pt x="5427" y="10001"/>
                </a:lnTo>
                <a:lnTo>
                  <a:pt x="5403" y="10001"/>
                </a:lnTo>
                <a:lnTo>
                  <a:pt x="5378" y="10025"/>
                </a:lnTo>
                <a:lnTo>
                  <a:pt x="5378" y="10098"/>
                </a:lnTo>
                <a:lnTo>
                  <a:pt x="5403" y="10147"/>
                </a:lnTo>
                <a:lnTo>
                  <a:pt x="5451" y="10171"/>
                </a:lnTo>
                <a:lnTo>
                  <a:pt x="5500" y="10196"/>
                </a:lnTo>
                <a:lnTo>
                  <a:pt x="5622" y="10220"/>
                </a:lnTo>
                <a:lnTo>
                  <a:pt x="5743" y="10220"/>
                </a:lnTo>
                <a:lnTo>
                  <a:pt x="5938" y="10196"/>
                </a:lnTo>
                <a:lnTo>
                  <a:pt x="6133" y="10171"/>
                </a:lnTo>
                <a:lnTo>
                  <a:pt x="6157" y="10147"/>
                </a:lnTo>
                <a:lnTo>
                  <a:pt x="6157" y="10366"/>
                </a:lnTo>
                <a:lnTo>
                  <a:pt x="6011" y="10390"/>
                </a:lnTo>
                <a:lnTo>
                  <a:pt x="5889" y="10415"/>
                </a:lnTo>
                <a:lnTo>
                  <a:pt x="5573" y="10512"/>
                </a:lnTo>
                <a:lnTo>
                  <a:pt x="5403" y="10585"/>
                </a:lnTo>
                <a:lnTo>
                  <a:pt x="5354" y="10634"/>
                </a:lnTo>
                <a:lnTo>
                  <a:pt x="5354" y="10658"/>
                </a:lnTo>
                <a:lnTo>
                  <a:pt x="5403" y="10707"/>
                </a:lnTo>
                <a:lnTo>
                  <a:pt x="5451" y="10731"/>
                </a:lnTo>
                <a:lnTo>
                  <a:pt x="5573" y="10755"/>
                </a:lnTo>
                <a:lnTo>
                  <a:pt x="5841" y="10731"/>
                </a:lnTo>
                <a:lnTo>
                  <a:pt x="6157" y="10682"/>
                </a:lnTo>
                <a:lnTo>
                  <a:pt x="6157" y="10999"/>
                </a:lnTo>
                <a:lnTo>
                  <a:pt x="6133" y="10999"/>
                </a:lnTo>
                <a:lnTo>
                  <a:pt x="5938" y="11023"/>
                </a:lnTo>
                <a:lnTo>
                  <a:pt x="5743" y="11047"/>
                </a:lnTo>
                <a:lnTo>
                  <a:pt x="5549" y="11120"/>
                </a:lnTo>
                <a:lnTo>
                  <a:pt x="5378" y="11193"/>
                </a:lnTo>
                <a:lnTo>
                  <a:pt x="5354" y="11218"/>
                </a:lnTo>
                <a:lnTo>
                  <a:pt x="5354" y="11242"/>
                </a:lnTo>
                <a:lnTo>
                  <a:pt x="5354" y="11266"/>
                </a:lnTo>
                <a:lnTo>
                  <a:pt x="5378" y="11291"/>
                </a:lnTo>
                <a:lnTo>
                  <a:pt x="5573" y="11315"/>
                </a:lnTo>
                <a:lnTo>
                  <a:pt x="5768" y="11315"/>
                </a:lnTo>
                <a:lnTo>
                  <a:pt x="6133" y="11291"/>
                </a:lnTo>
                <a:lnTo>
                  <a:pt x="6157" y="11266"/>
                </a:lnTo>
                <a:lnTo>
                  <a:pt x="6157" y="11558"/>
                </a:lnTo>
                <a:lnTo>
                  <a:pt x="6011" y="11558"/>
                </a:lnTo>
                <a:lnTo>
                  <a:pt x="5841" y="11607"/>
                </a:lnTo>
                <a:lnTo>
                  <a:pt x="5573" y="11656"/>
                </a:lnTo>
                <a:lnTo>
                  <a:pt x="5330" y="11753"/>
                </a:lnTo>
                <a:lnTo>
                  <a:pt x="5305" y="11777"/>
                </a:lnTo>
                <a:lnTo>
                  <a:pt x="5305" y="11826"/>
                </a:lnTo>
                <a:lnTo>
                  <a:pt x="5330" y="11850"/>
                </a:lnTo>
                <a:lnTo>
                  <a:pt x="5378" y="11850"/>
                </a:lnTo>
                <a:lnTo>
                  <a:pt x="5622" y="11875"/>
                </a:lnTo>
                <a:lnTo>
                  <a:pt x="5865" y="11850"/>
                </a:lnTo>
                <a:lnTo>
                  <a:pt x="6011" y="11850"/>
                </a:lnTo>
                <a:lnTo>
                  <a:pt x="6084" y="11826"/>
                </a:lnTo>
                <a:lnTo>
                  <a:pt x="6157" y="11802"/>
                </a:lnTo>
                <a:lnTo>
                  <a:pt x="6157" y="12020"/>
                </a:lnTo>
                <a:lnTo>
                  <a:pt x="5962" y="12020"/>
                </a:lnTo>
                <a:lnTo>
                  <a:pt x="5743" y="12045"/>
                </a:lnTo>
                <a:lnTo>
                  <a:pt x="5549" y="12118"/>
                </a:lnTo>
                <a:lnTo>
                  <a:pt x="5476" y="12142"/>
                </a:lnTo>
                <a:lnTo>
                  <a:pt x="5378" y="12191"/>
                </a:lnTo>
                <a:lnTo>
                  <a:pt x="5378" y="12239"/>
                </a:lnTo>
                <a:lnTo>
                  <a:pt x="5378" y="12264"/>
                </a:lnTo>
                <a:lnTo>
                  <a:pt x="5476" y="12312"/>
                </a:lnTo>
                <a:lnTo>
                  <a:pt x="5549" y="12337"/>
                </a:lnTo>
                <a:lnTo>
                  <a:pt x="5743" y="12385"/>
                </a:lnTo>
                <a:lnTo>
                  <a:pt x="5962" y="12361"/>
                </a:lnTo>
                <a:lnTo>
                  <a:pt x="6157" y="12361"/>
                </a:lnTo>
                <a:lnTo>
                  <a:pt x="6157" y="12458"/>
                </a:lnTo>
                <a:lnTo>
                  <a:pt x="6157" y="12483"/>
                </a:lnTo>
                <a:lnTo>
                  <a:pt x="6011" y="12531"/>
                </a:lnTo>
                <a:lnTo>
                  <a:pt x="5889" y="12580"/>
                </a:lnTo>
                <a:lnTo>
                  <a:pt x="5622" y="12653"/>
                </a:lnTo>
                <a:lnTo>
                  <a:pt x="5500" y="12702"/>
                </a:lnTo>
                <a:lnTo>
                  <a:pt x="5403" y="12750"/>
                </a:lnTo>
                <a:lnTo>
                  <a:pt x="5378" y="12799"/>
                </a:lnTo>
                <a:lnTo>
                  <a:pt x="5378" y="12823"/>
                </a:lnTo>
                <a:lnTo>
                  <a:pt x="5403" y="12848"/>
                </a:lnTo>
                <a:lnTo>
                  <a:pt x="5500" y="12872"/>
                </a:lnTo>
                <a:lnTo>
                  <a:pt x="5622" y="12896"/>
                </a:lnTo>
                <a:lnTo>
                  <a:pt x="5743" y="12921"/>
                </a:lnTo>
                <a:lnTo>
                  <a:pt x="5865" y="12896"/>
                </a:lnTo>
                <a:lnTo>
                  <a:pt x="6011" y="12872"/>
                </a:lnTo>
                <a:lnTo>
                  <a:pt x="6181" y="12848"/>
                </a:lnTo>
                <a:lnTo>
                  <a:pt x="6181" y="13042"/>
                </a:lnTo>
                <a:lnTo>
                  <a:pt x="6108" y="13018"/>
                </a:lnTo>
                <a:lnTo>
                  <a:pt x="5962" y="13042"/>
                </a:lnTo>
                <a:lnTo>
                  <a:pt x="5841" y="13091"/>
                </a:lnTo>
                <a:lnTo>
                  <a:pt x="5719" y="13164"/>
                </a:lnTo>
                <a:lnTo>
                  <a:pt x="5573" y="13237"/>
                </a:lnTo>
                <a:lnTo>
                  <a:pt x="5549" y="13261"/>
                </a:lnTo>
                <a:lnTo>
                  <a:pt x="5573" y="13286"/>
                </a:lnTo>
                <a:lnTo>
                  <a:pt x="5597" y="13334"/>
                </a:lnTo>
                <a:lnTo>
                  <a:pt x="5622" y="13334"/>
                </a:lnTo>
                <a:lnTo>
                  <a:pt x="5743" y="13310"/>
                </a:lnTo>
                <a:lnTo>
                  <a:pt x="6157" y="13310"/>
                </a:lnTo>
                <a:lnTo>
                  <a:pt x="6206" y="13286"/>
                </a:lnTo>
                <a:lnTo>
                  <a:pt x="6206" y="13529"/>
                </a:lnTo>
                <a:lnTo>
                  <a:pt x="6035" y="13553"/>
                </a:lnTo>
                <a:lnTo>
                  <a:pt x="5865" y="13553"/>
                </a:lnTo>
                <a:lnTo>
                  <a:pt x="5719" y="13602"/>
                </a:lnTo>
                <a:lnTo>
                  <a:pt x="5573" y="13675"/>
                </a:lnTo>
                <a:lnTo>
                  <a:pt x="5524" y="13724"/>
                </a:lnTo>
                <a:lnTo>
                  <a:pt x="5476" y="13797"/>
                </a:lnTo>
                <a:lnTo>
                  <a:pt x="5476" y="13870"/>
                </a:lnTo>
                <a:lnTo>
                  <a:pt x="5476" y="13894"/>
                </a:lnTo>
                <a:lnTo>
                  <a:pt x="5500" y="13918"/>
                </a:lnTo>
                <a:lnTo>
                  <a:pt x="5646" y="13967"/>
                </a:lnTo>
                <a:lnTo>
                  <a:pt x="5792" y="13967"/>
                </a:lnTo>
                <a:lnTo>
                  <a:pt x="6108" y="13943"/>
                </a:lnTo>
                <a:lnTo>
                  <a:pt x="6254" y="13943"/>
                </a:lnTo>
                <a:lnTo>
                  <a:pt x="6279" y="14235"/>
                </a:lnTo>
                <a:lnTo>
                  <a:pt x="6011" y="14308"/>
                </a:lnTo>
                <a:lnTo>
                  <a:pt x="5841" y="14332"/>
                </a:lnTo>
                <a:lnTo>
                  <a:pt x="5670" y="14381"/>
                </a:lnTo>
                <a:lnTo>
                  <a:pt x="5622" y="14429"/>
                </a:lnTo>
                <a:lnTo>
                  <a:pt x="5597" y="14478"/>
                </a:lnTo>
                <a:lnTo>
                  <a:pt x="5622" y="14551"/>
                </a:lnTo>
                <a:lnTo>
                  <a:pt x="5670" y="14600"/>
                </a:lnTo>
                <a:lnTo>
                  <a:pt x="5719" y="14624"/>
                </a:lnTo>
                <a:lnTo>
                  <a:pt x="5792" y="14648"/>
                </a:lnTo>
                <a:lnTo>
                  <a:pt x="5962" y="14673"/>
                </a:lnTo>
                <a:lnTo>
                  <a:pt x="6133" y="14648"/>
                </a:lnTo>
                <a:lnTo>
                  <a:pt x="6303" y="14600"/>
                </a:lnTo>
                <a:lnTo>
                  <a:pt x="6303" y="14770"/>
                </a:lnTo>
                <a:lnTo>
                  <a:pt x="6133" y="14794"/>
                </a:lnTo>
                <a:lnTo>
                  <a:pt x="5962" y="14867"/>
                </a:lnTo>
                <a:lnTo>
                  <a:pt x="5841" y="14916"/>
                </a:lnTo>
                <a:lnTo>
                  <a:pt x="5719" y="14965"/>
                </a:lnTo>
                <a:lnTo>
                  <a:pt x="5646" y="15062"/>
                </a:lnTo>
                <a:lnTo>
                  <a:pt x="5597" y="15111"/>
                </a:lnTo>
                <a:lnTo>
                  <a:pt x="5573" y="15159"/>
                </a:lnTo>
                <a:lnTo>
                  <a:pt x="5573" y="15184"/>
                </a:lnTo>
                <a:lnTo>
                  <a:pt x="5597" y="15208"/>
                </a:lnTo>
                <a:lnTo>
                  <a:pt x="5670" y="15257"/>
                </a:lnTo>
                <a:lnTo>
                  <a:pt x="5768" y="15281"/>
                </a:lnTo>
                <a:lnTo>
                  <a:pt x="5962" y="15257"/>
                </a:lnTo>
                <a:lnTo>
                  <a:pt x="6352" y="15184"/>
                </a:lnTo>
                <a:lnTo>
                  <a:pt x="6376" y="15451"/>
                </a:lnTo>
                <a:lnTo>
                  <a:pt x="6133" y="15476"/>
                </a:lnTo>
                <a:lnTo>
                  <a:pt x="5865" y="15524"/>
                </a:lnTo>
                <a:lnTo>
                  <a:pt x="5743" y="15573"/>
                </a:lnTo>
                <a:lnTo>
                  <a:pt x="5646" y="15646"/>
                </a:lnTo>
                <a:lnTo>
                  <a:pt x="5622" y="15646"/>
                </a:lnTo>
                <a:lnTo>
                  <a:pt x="5622" y="15670"/>
                </a:lnTo>
                <a:lnTo>
                  <a:pt x="5695" y="15768"/>
                </a:lnTo>
                <a:lnTo>
                  <a:pt x="5792" y="15816"/>
                </a:lnTo>
                <a:lnTo>
                  <a:pt x="5889" y="15841"/>
                </a:lnTo>
                <a:lnTo>
                  <a:pt x="5987" y="15841"/>
                </a:lnTo>
                <a:lnTo>
                  <a:pt x="6206" y="15865"/>
                </a:lnTo>
                <a:lnTo>
                  <a:pt x="6400" y="15865"/>
                </a:lnTo>
                <a:lnTo>
                  <a:pt x="6400" y="15962"/>
                </a:lnTo>
                <a:lnTo>
                  <a:pt x="6133" y="16035"/>
                </a:lnTo>
                <a:lnTo>
                  <a:pt x="5938" y="16084"/>
                </a:lnTo>
                <a:lnTo>
                  <a:pt x="5792" y="16181"/>
                </a:lnTo>
                <a:lnTo>
                  <a:pt x="5768" y="16230"/>
                </a:lnTo>
                <a:lnTo>
                  <a:pt x="5768" y="16254"/>
                </a:lnTo>
                <a:lnTo>
                  <a:pt x="5816" y="16327"/>
                </a:lnTo>
                <a:lnTo>
                  <a:pt x="5889" y="16376"/>
                </a:lnTo>
                <a:lnTo>
                  <a:pt x="5987" y="16400"/>
                </a:lnTo>
                <a:lnTo>
                  <a:pt x="6181" y="16400"/>
                </a:lnTo>
                <a:lnTo>
                  <a:pt x="6425" y="16352"/>
                </a:lnTo>
                <a:lnTo>
                  <a:pt x="6449" y="16644"/>
                </a:lnTo>
                <a:lnTo>
                  <a:pt x="6230" y="16668"/>
                </a:lnTo>
                <a:lnTo>
                  <a:pt x="6035" y="16717"/>
                </a:lnTo>
                <a:lnTo>
                  <a:pt x="5962" y="16765"/>
                </a:lnTo>
                <a:lnTo>
                  <a:pt x="5865" y="16790"/>
                </a:lnTo>
                <a:lnTo>
                  <a:pt x="5841" y="16838"/>
                </a:lnTo>
                <a:lnTo>
                  <a:pt x="5841" y="16887"/>
                </a:lnTo>
                <a:lnTo>
                  <a:pt x="5841" y="16911"/>
                </a:lnTo>
                <a:lnTo>
                  <a:pt x="5889" y="16936"/>
                </a:lnTo>
                <a:lnTo>
                  <a:pt x="6084" y="16960"/>
                </a:lnTo>
                <a:lnTo>
                  <a:pt x="6279" y="16984"/>
                </a:lnTo>
                <a:lnTo>
                  <a:pt x="6449" y="16984"/>
                </a:lnTo>
                <a:lnTo>
                  <a:pt x="6449" y="17276"/>
                </a:lnTo>
                <a:lnTo>
                  <a:pt x="6206" y="17325"/>
                </a:lnTo>
                <a:lnTo>
                  <a:pt x="6011" y="17349"/>
                </a:lnTo>
                <a:lnTo>
                  <a:pt x="5938" y="17398"/>
                </a:lnTo>
                <a:lnTo>
                  <a:pt x="5865" y="17447"/>
                </a:lnTo>
                <a:lnTo>
                  <a:pt x="5841" y="17471"/>
                </a:lnTo>
                <a:lnTo>
                  <a:pt x="5841" y="17520"/>
                </a:lnTo>
                <a:lnTo>
                  <a:pt x="5841" y="17544"/>
                </a:lnTo>
                <a:lnTo>
                  <a:pt x="5865" y="17568"/>
                </a:lnTo>
                <a:lnTo>
                  <a:pt x="5987" y="17641"/>
                </a:lnTo>
                <a:lnTo>
                  <a:pt x="6133" y="17690"/>
                </a:lnTo>
                <a:lnTo>
                  <a:pt x="6303" y="17690"/>
                </a:lnTo>
                <a:lnTo>
                  <a:pt x="6449" y="17666"/>
                </a:lnTo>
                <a:lnTo>
                  <a:pt x="6449" y="17958"/>
                </a:lnTo>
                <a:lnTo>
                  <a:pt x="6303" y="17982"/>
                </a:lnTo>
                <a:lnTo>
                  <a:pt x="6181" y="18031"/>
                </a:lnTo>
                <a:lnTo>
                  <a:pt x="6011" y="18055"/>
                </a:lnTo>
                <a:lnTo>
                  <a:pt x="5914" y="18104"/>
                </a:lnTo>
                <a:lnTo>
                  <a:pt x="5841" y="18152"/>
                </a:lnTo>
                <a:lnTo>
                  <a:pt x="5816" y="18177"/>
                </a:lnTo>
                <a:lnTo>
                  <a:pt x="5816" y="18225"/>
                </a:lnTo>
                <a:lnTo>
                  <a:pt x="5841" y="18250"/>
                </a:lnTo>
                <a:lnTo>
                  <a:pt x="5865" y="18274"/>
                </a:lnTo>
                <a:lnTo>
                  <a:pt x="5987" y="18323"/>
                </a:lnTo>
                <a:lnTo>
                  <a:pt x="6157" y="18371"/>
                </a:lnTo>
                <a:lnTo>
                  <a:pt x="6303" y="18371"/>
                </a:lnTo>
                <a:lnTo>
                  <a:pt x="6449" y="18347"/>
                </a:lnTo>
                <a:lnTo>
                  <a:pt x="6473" y="18444"/>
                </a:lnTo>
                <a:lnTo>
                  <a:pt x="6303" y="18469"/>
                </a:lnTo>
                <a:lnTo>
                  <a:pt x="6157" y="18542"/>
                </a:lnTo>
                <a:lnTo>
                  <a:pt x="6035" y="18615"/>
                </a:lnTo>
                <a:lnTo>
                  <a:pt x="5914" y="18688"/>
                </a:lnTo>
                <a:lnTo>
                  <a:pt x="5889" y="18736"/>
                </a:lnTo>
                <a:lnTo>
                  <a:pt x="5889" y="18761"/>
                </a:lnTo>
                <a:lnTo>
                  <a:pt x="5914" y="18785"/>
                </a:lnTo>
                <a:lnTo>
                  <a:pt x="5962" y="18809"/>
                </a:lnTo>
                <a:lnTo>
                  <a:pt x="6108" y="18809"/>
                </a:lnTo>
                <a:lnTo>
                  <a:pt x="6279" y="18785"/>
                </a:lnTo>
                <a:lnTo>
                  <a:pt x="6498" y="18761"/>
                </a:lnTo>
                <a:lnTo>
                  <a:pt x="6522" y="18980"/>
                </a:lnTo>
                <a:lnTo>
                  <a:pt x="6376" y="19028"/>
                </a:lnTo>
                <a:lnTo>
                  <a:pt x="6254" y="19101"/>
                </a:lnTo>
                <a:lnTo>
                  <a:pt x="5987" y="19223"/>
                </a:lnTo>
                <a:lnTo>
                  <a:pt x="5962" y="19272"/>
                </a:lnTo>
                <a:lnTo>
                  <a:pt x="5962" y="19320"/>
                </a:lnTo>
                <a:lnTo>
                  <a:pt x="5987" y="19369"/>
                </a:lnTo>
                <a:lnTo>
                  <a:pt x="6011" y="19393"/>
                </a:lnTo>
                <a:lnTo>
                  <a:pt x="6425" y="19393"/>
                </a:lnTo>
                <a:lnTo>
                  <a:pt x="6595" y="19345"/>
                </a:lnTo>
                <a:lnTo>
                  <a:pt x="6619" y="19393"/>
                </a:lnTo>
                <a:lnTo>
                  <a:pt x="6571" y="19442"/>
                </a:lnTo>
                <a:lnTo>
                  <a:pt x="6522" y="19515"/>
                </a:lnTo>
                <a:lnTo>
                  <a:pt x="6254" y="19637"/>
                </a:lnTo>
                <a:lnTo>
                  <a:pt x="6230" y="19661"/>
                </a:lnTo>
                <a:lnTo>
                  <a:pt x="6206" y="19734"/>
                </a:lnTo>
                <a:lnTo>
                  <a:pt x="6230" y="19758"/>
                </a:lnTo>
                <a:lnTo>
                  <a:pt x="6279" y="19783"/>
                </a:lnTo>
                <a:lnTo>
                  <a:pt x="6595" y="19758"/>
                </a:lnTo>
                <a:lnTo>
                  <a:pt x="6668" y="19783"/>
                </a:lnTo>
                <a:lnTo>
                  <a:pt x="6887" y="19856"/>
                </a:lnTo>
                <a:lnTo>
                  <a:pt x="7106" y="19904"/>
                </a:lnTo>
                <a:lnTo>
                  <a:pt x="7203" y="19953"/>
                </a:lnTo>
                <a:lnTo>
                  <a:pt x="7252" y="20001"/>
                </a:lnTo>
                <a:lnTo>
                  <a:pt x="7276" y="20050"/>
                </a:lnTo>
                <a:lnTo>
                  <a:pt x="7276" y="20123"/>
                </a:lnTo>
                <a:lnTo>
                  <a:pt x="7252" y="20172"/>
                </a:lnTo>
                <a:lnTo>
                  <a:pt x="7203" y="20245"/>
                </a:lnTo>
                <a:lnTo>
                  <a:pt x="7057" y="20342"/>
                </a:lnTo>
                <a:lnTo>
                  <a:pt x="6936" y="20391"/>
                </a:lnTo>
                <a:lnTo>
                  <a:pt x="6814" y="20439"/>
                </a:lnTo>
                <a:lnTo>
                  <a:pt x="6692" y="20464"/>
                </a:lnTo>
                <a:lnTo>
                  <a:pt x="6571" y="20464"/>
                </a:lnTo>
                <a:lnTo>
                  <a:pt x="6303" y="20439"/>
                </a:lnTo>
                <a:lnTo>
                  <a:pt x="5889" y="20439"/>
                </a:lnTo>
                <a:lnTo>
                  <a:pt x="5768" y="20391"/>
                </a:lnTo>
                <a:lnTo>
                  <a:pt x="5670" y="20318"/>
                </a:lnTo>
                <a:lnTo>
                  <a:pt x="5597" y="20220"/>
                </a:lnTo>
                <a:lnTo>
                  <a:pt x="5524" y="20099"/>
                </a:lnTo>
                <a:lnTo>
                  <a:pt x="5476" y="19929"/>
                </a:lnTo>
                <a:lnTo>
                  <a:pt x="5403" y="19612"/>
                </a:lnTo>
                <a:lnTo>
                  <a:pt x="5354" y="19247"/>
                </a:lnTo>
                <a:lnTo>
                  <a:pt x="5330" y="18882"/>
                </a:lnTo>
                <a:lnTo>
                  <a:pt x="5305" y="18371"/>
                </a:lnTo>
                <a:lnTo>
                  <a:pt x="5184" y="16960"/>
                </a:lnTo>
                <a:lnTo>
                  <a:pt x="5111" y="16254"/>
                </a:lnTo>
                <a:lnTo>
                  <a:pt x="5038" y="15549"/>
                </a:lnTo>
                <a:lnTo>
                  <a:pt x="4965" y="15086"/>
                </a:lnTo>
                <a:lnTo>
                  <a:pt x="4867" y="14600"/>
                </a:lnTo>
                <a:lnTo>
                  <a:pt x="4624" y="13675"/>
                </a:lnTo>
                <a:lnTo>
                  <a:pt x="4527" y="13310"/>
                </a:lnTo>
                <a:lnTo>
                  <a:pt x="4454" y="13018"/>
                </a:lnTo>
                <a:lnTo>
                  <a:pt x="4405" y="12896"/>
                </a:lnTo>
                <a:lnTo>
                  <a:pt x="4356" y="12823"/>
                </a:lnTo>
                <a:lnTo>
                  <a:pt x="4356" y="12799"/>
                </a:lnTo>
                <a:lnTo>
                  <a:pt x="4332" y="12750"/>
                </a:lnTo>
                <a:lnTo>
                  <a:pt x="4283" y="12702"/>
                </a:lnTo>
                <a:lnTo>
                  <a:pt x="4235" y="12677"/>
                </a:lnTo>
                <a:lnTo>
                  <a:pt x="4186" y="12653"/>
                </a:lnTo>
                <a:lnTo>
                  <a:pt x="4113" y="12677"/>
                </a:lnTo>
                <a:lnTo>
                  <a:pt x="4040" y="12750"/>
                </a:lnTo>
                <a:lnTo>
                  <a:pt x="3991" y="12848"/>
                </a:lnTo>
                <a:lnTo>
                  <a:pt x="3918" y="13091"/>
                </a:lnTo>
                <a:lnTo>
                  <a:pt x="3870" y="13286"/>
                </a:lnTo>
                <a:lnTo>
                  <a:pt x="3772" y="13237"/>
                </a:lnTo>
                <a:lnTo>
                  <a:pt x="3675" y="13213"/>
                </a:lnTo>
                <a:lnTo>
                  <a:pt x="3626" y="13237"/>
                </a:lnTo>
                <a:lnTo>
                  <a:pt x="3602" y="13310"/>
                </a:lnTo>
                <a:lnTo>
                  <a:pt x="3626" y="13383"/>
                </a:lnTo>
                <a:lnTo>
                  <a:pt x="3675" y="13456"/>
                </a:lnTo>
                <a:lnTo>
                  <a:pt x="3748" y="13529"/>
                </a:lnTo>
                <a:lnTo>
                  <a:pt x="3821" y="13578"/>
                </a:lnTo>
                <a:lnTo>
                  <a:pt x="3797" y="13772"/>
                </a:lnTo>
                <a:lnTo>
                  <a:pt x="3651" y="13772"/>
                </a:lnTo>
                <a:lnTo>
                  <a:pt x="3505" y="13821"/>
                </a:lnTo>
                <a:lnTo>
                  <a:pt x="3480" y="13845"/>
                </a:lnTo>
                <a:lnTo>
                  <a:pt x="3505" y="13870"/>
                </a:lnTo>
                <a:lnTo>
                  <a:pt x="3651" y="13943"/>
                </a:lnTo>
                <a:lnTo>
                  <a:pt x="3772" y="14016"/>
                </a:lnTo>
                <a:lnTo>
                  <a:pt x="3724" y="14405"/>
                </a:lnTo>
                <a:lnTo>
                  <a:pt x="3505" y="14381"/>
                </a:lnTo>
                <a:lnTo>
                  <a:pt x="3407" y="14381"/>
                </a:lnTo>
                <a:lnTo>
                  <a:pt x="3310" y="14405"/>
                </a:lnTo>
                <a:lnTo>
                  <a:pt x="3286" y="14454"/>
                </a:lnTo>
                <a:lnTo>
                  <a:pt x="3286" y="14478"/>
                </a:lnTo>
                <a:lnTo>
                  <a:pt x="3286" y="14502"/>
                </a:lnTo>
                <a:lnTo>
                  <a:pt x="3383" y="14551"/>
                </a:lnTo>
                <a:lnTo>
                  <a:pt x="3480" y="14624"/>
                </a:lnTo>
                <a:lnTo>
                  <a:pt x="3675" y="14721"/>
                </a:lnTo>
                <a:lnTo>
                  <a:pt x="3675" y="14892"/>
                </a:lnTo>
                <a:lnTo>
                  <a:pt x="3480" y="14892"/>
                </a:lnTo>
                <a:lnTo>
                  <a:pt x="3286" y="14916"/>
                </a:lnTo>
                <a:lnTo>
                  <a:pt x="3213" y="14940"/>
                </a:lnTo>
                <a:lnTo>
                  <a:pt x="3140" y="14965"/>
                </a:lnTo>
                <a:lnTo>
                  <a:pt x="3115" y="15013"/>
                </a:lnTo>
                <a:lnTo>
                  <a:pt x="3115" y="15038"/>
                </a:lnTo>
                <a:lnTo>
                  <a:pt x="3140" y="15086"/>
                </a:lnTo>
                <a:lnTo>
                  <a:pt x="3188" y="15135"/>
                </a:lnTo>
                <a:lnTo>
                  <a:pt x="3310" y="15208"/>
                </a:lnTo>
                <a:lnTo>
                  <a:pt x="3456" y="15232"/>
                </a:lnTo>
                <a:lnTo>
                  <a:pt x="3626" y="15257"/>
                </a:lnTo>
                <a:lnTo>
                  <a:pt x="3578" y="15573"/>
                </a:lnTo>
                <a:lnTo>
                  <a:pt x="3334" y="15549"/>
                </a:lnTo>
                <a:lnTo>
                  <a:pt x="3018" y="15549"/>
                </a:lnTo>
                <a:lnTo>
                  <a:pt x="2921" y="15573"/>
                </a:lnTo>
                <a:lnTo>
                  <a:pt x="2896" y="15597"/>
                </a:lnTo>
                <a:lnTo>
                  <a:pt x="2896" y="15622"/>
                </a:lnTo>
                <a:lnTo>
                  <a:pt x="2945" y="15695"/>
                </a:lnTo>
                <a:lnTo>
                  <a:pt x="3018" y="15743"/>
                </a:lnTo>
                <a:lnTo>
                  <a:pt x="3164" y="15816"/>
                </a:lnTo>
                <a:lnTo>
                  <a:pt x="3359" y="15889"/>
                </a:lnTo>
                <a:lnTo>
                  <a:pt x="3553" y="15914"/>
                </a:lnTo>
                <a:lnTo>
                  <a:pt x="3529" y="16011"/>
                </a:lnTo>
                <a:lnTo>
                  <a:pt x="3261" y="16035"/>
                </a:lnTo>
                <a:lnTo>
                  <a:pt x="3115" y="16060"/>
                </a:lnTo>
                <a:lnTo>
                  <a:pt x="2994" y="16108"/>
                </a:lnTo>
                <a:lnTo>
                  <a:pt x="2969" y="16133"/>
                </a:lnTo>
                <a:lnTo>
                  <a:pt x="2969" y="16181"/>
                </a:lnTo>
                <a:lnTo>
                  <a:pt x="2969" y="16206"/>
                </a:lnTo>
                <a:lnTo>
                  <a:pt x="2994" y="16230"/>
                </a:lnTo>
                <a:lnTo>
                  <a:pt x="3115" y="16279"/>
                </a:lnTo>
                <a:lnTo>
                  <a:pt x="3237" y="16303"/>
                </a:lnTo>
                <a:lnTo>
                  <a:pt x="3480" y="16327"/>
                </a:lnTo>
                <a:lnTo>
                  <a:pt x="3432" y="16790"/>
                </a:lnTo>
                <a:lnTo>
                  <a:pt x="3261" y="16790"/>
                </a:lnTo>
                <a:lnTo>
                  <a:pt x="3115" y="16814"/>
                </a:lnTo>
                <a:lnTo>
                  <a:pt x="2872" y="16838"/>
                </a:lnTo>
                <a:lnTo>
                  <a:pt x="2775" y="16887"/>
                </a:lnTo>
                <a:lnTo>
                  <a:pt x="2677" y="16960"/>
                </a:lnTo>
                <a:lnTo>
                  <a:pt x="2653" y="17033"/>
                </a:lnTo>
                <a:lnTo>
                  <a:pt x="2677" y="17082"/>
                </a:lnTo>
                <a:lnTo>
                  <a:pt x="2702" y="17106"/>
                </a:lnTo>
                <a:lnTo>
                  <a:pt x="2799" y="17155"/>
                </a:lnTo>
                <a:lnTo>
                  <a:pt x="2896" y="17155"/>
                </a:lnTo>
                <a:lnTo>
                  <a:pt x="3091" y="17179"/>
                </a:lnTo>
                <a:lnTo>
                  <a:pt x="3383" y="17203"/>
                </a:lnTo>
                <a:lnTo>
                  <a:pt x="3359" y="17398"/>
                </a:lnTo>
                <a:lnTo>
                  <a:pt x="3188" y="17398"/>
                </a:lnTo>
                <a:lnTo>
                  <a:pt x="3042" y="17422"/>
                </a:lnTo>
                <a:lnTo>
                  <a:pt x="2750" y="17520"/>
                </a:lnTo>
                <a:lnTo>
                  <a:pt x="2702" y="17544"/>
                </a:lnTo>
                <a:lnTo>
                  <a:pt x="2677" y="17593"/>
                </a:lnTo>
                <a:lnTo>
                  <a:pt x="2702" y="17641"/>
                </a:lnTo>
                <a:lnTo>
                  <a:pt x="2750" y="17666"/>
                </a:lnTo>
                <a:lnTo>
                  <a:pt x="2896" y="17714"/>
                </a:lnTo>
                <a:lnTo>
                  <a:pt x="3018" y="17739"/>
                </a:lnTo>
                <a:lnTo>
                  <a:pt x="3310" y="17739"/>
                </a:lnTo>
                <a:lnTo>
                  <a:pt x="3310" y="17763"/>
                </a:lnTo>
                <a:lnTo>
                  <a:pt x="3286" y="17933"/>
                </a:lnTo>
                <a:lnTo>
                  <a:pt x="3018" y="17958"/>
                </a:lnTo>
                <a:lnTo>
                  <a:pt x="2799" y="17982"/>
                </a:lnTo>
                <a:lnTo>
                  <a:pt x="2702" y="18031"/>
                </a:lnTo>
                <a:lnTo>
                  <a:pt x="2629" y="18079"/>
                </a:lnTo>
                <a:lnTo>
                  <a:pt x="2604" y="18128"/>
                </a:lnTo>
                <a:lnTo>
                  <a:pt x="2604" y="18177"/>
                </a:lnTo>
                <a:lnTo>
                  <a:pt x="2653" y="18250"/>
                </a:lnTo>
                <a:lnTo>
                  <a:pt x="2702" y="18274"/>
                </a:lnTo>
                <a:lnTo>
                  <a:pt x="2775" y="18298"/>
                </a:lnTo>
                <a:lnTo>
                  <a:pt x="2848" y="18323"/>
                </a:lnTo>
                <a:lnTo>
                  <a:pt x="3018" y="18323"/>
                </a:lnTo>
                <a:lnTo>
                  <a:pt x="3164" y="18298"/>
                </a:lnTo>
                <a:lnTo>
                  <a:pt x="3237" y="18323"/>
                </a:lnTo>
                <a:lnTo>
                  <a:pt x="3213" y="18517"/>
                </a:lnTo>
                <a:lnTo>
                  <a:pt x="2848" y="18566"/>
                </a:lnTo>
                <a:lnTo>
                  <a:pt x="2677" y="18615"/>
                </a:lnTo>
                <a:lnTo>
                  <a:pt x="2604" y="18663"/>
                </a:lnTo>
                <a:lnTo>
                  <a:pt x="2531" y="18712"/>
                </a:lnTo>
                <a:lnTo>
                  <a:pt x="2507" y="18761"/>
                </a:lnTo>
                <a:lnTo>
                  <a:pt x="2507" y="18785"/>
                </a:lnTo>
                <a:lnTo>
                  <a:pt x="2531" y="18809"/>
                </a:lnTo>
                <a:lnTo>
                  <a:pt x="2556" y="18834"/>
                </a:lnTo>
                <a:lnTo>
                  <a:pt x="2702" y="18882"/>
                </a:lnTo>
                <a:lnTo>
                  <a:pt x="3164" y="18882"/>
                </a:lnTo>
                <a:lnTo>
                  <a:pt x="3115" y="19223"/>
                </a:lnTo>
                <a:lnTo>
                  <a:pt x="2799" y="19199"/>
                </a:lnTo>
                <a:lnTo>
                  <a:pt x="2677" y="19199"/>
                </a:lnTo>
                <a:lnTo>
                  <a:pt x="2580" y="19223"/>
                </a:lnTo>
                <a:lnTo>
                  <a:pt x="2483" y="19247"/>
                </a:lnTo>
                <a:lnTo>
                  <a:pt x="2410" y="19320"/>
                </a:lnTo>
                <a:lnTo>
                  <a:pt x="2410" y="19369"/>
                </a:lnTo>
                <a:lnTo>
                  <a:pt x="2410" y="19393"/>
                </a:lnTo>
                <a:lnTo>
                  <a:pt x="2483" y="19466"/>
                </a:lnTo>
                <a:lnTo>
                  <a:pt x="2580" y="19515"/>
                </a:lnTo>
                <a:lnTo>
                  <a:pt x="2702" y="19564"/>
                </a:lnTo>
                <a:lnTo>
                  <a:pt x="2799" y="19564"/>
                </a:lnTo>
                <a:lnTo>
                  <a:pt x="3042" y="19612"/>
                </a:lnTo>
                <a:lnTo>
                  <a:pt x="3018" y="19807"/>
                </a:lnTo>
                <a:lnTo>
                  <a:pt x="2896" y="19807"/>
                </a:lnTo>
                <a:lnTo>
                  <a:pt x="2556" y="19856"/>
                </a:lnTo>
                <a:lnTo>
                  <a:pt x="2483" y="19880"/>
                </a:lnTo>
                <a:lnTo>
                  <a:pt x="2434" y="19904"/>
                </a:lnTo>
                <a:lnTo>
                  <a:pt x="2337" y="20001"/>
                </a:lnTo>
                <a:lnTo>
                  <a:pt x="2312" y="20026"/>
                </a:lnTo>
                <a:lnTo>
                  <a:pt x="2337" y="20074"/>
                </a:lnTo>
                <a:lnTo>
                  <a:pt x="2434" y="20123"/>
                </a:lnTo>
                <a:lnTo>
                  <a:pt x="2531" y="20147"/>
                </a:lnTo>
                <a:lnTo>
                  <a:pt x="2726" y="20172"/>
                </a:lnTo>
                <a:lnTo>
                  <a:pt x="2507" y="20269"/>
                </a:lnTo>
                <a:lnTo>
                  <a:pt x="2288" y="20366"/>
                </a:lnTo>
                <a:lnTo>
                  <a:pt x="1801" y="20512"/>
                </a:lnTo>
                <a:lnTo>
                  <a:pt x="1655" y="20537"/>
                </a:lnTo>
                <a:lnTo>
                  <a:pt x="1485" y="20561"/>
                </a:lnTo>
                <a:lnTo>
                  <a:pt x="1315" y="20537"/>
                </a:lnTo>
                <a:lnTo>
                  <a:pt x="1145" y="20488"/>
                </a:lnTo>
                <a:lnTo>
                  <a:pt x="1120" y="20464"/>
                </a:lnTo>
                <a:lnTo>
                  <a:pt x="1096" y="20415"/>
                </a:lnTo>
                <a:lnTo>
                  <a:pt x="1096" y="20391"/>
                </a:lnTo>
                <a:lnTo>
                  <a:pt x="1096" y="20342"/>
                </a:lnTo>
                <a:lnTo>
                  <a:pt x="1145" y="20245"/>
                </a:lnTo>
                <a:lnTo>
                  <a:pt x="1242" y="20123"/>
                </a:lnTo>
                <a:lnTo>
                  <a:pt x="1485" y="19929"/>
                </a:lnTo>
                <a:lnTo>
                  <a:pt x="1631" y="19831"/>
                </a:lnTo>
                <a:lnTo>
                  <a:pt x="1680" y="19807"/>
                </a:lnTo>
                <a:lnTo>
                  <a:pt x="1704" y="19758"/>
                </a:lnTo>
                <a:lnTo>
                  <a:pt x="1704" y="19710"/>
                </a:lnTo>
                <a:lnTo>
                  <a:pt x="1704" y="19661"/>
                </a:lnTo>
                <a:lnTo>
                  <a:pt x="1728" y="19588"/>
                </a:lnTo>
                <a:lnTo>
                  <a:pt x="1826" y="18785"/>
                </a:lnTo>
                <a:lnTo>
                  <a:pt x="1923" y="18006"/>
                </a:lnTo>
                <a:lnTo>
                  <a:pt x="2045" y="16425"/>
                </a:lnTo>
                <a:lnTo>
                  <a:pt x="2142" y="14843"/>
                </a:lnTo>
                <a:lnTo>
                  <a:pt x="2264" y="13237"/>
                </a:lnTo>
                <a:lnTo>
                  <a:pt x="2410" y="11631"/>
                </a:lnTo>
                <a:lnTo>
                  <a:pt x="2531" y="10025"/>
                </a:lnTo>
                <a:lnTo>
                  <a:pt x="2556" y="9368"/>
                </a:lnTo>
                <a:lnTo>
                  <a:pt x="2580" y="8663"/>
                </a:lnTo>
                <a:lnTo>
                  <a:pt x="2580" y="8322"/>
                </a:lnTo>
                <a:lnTo>
                  <a:pt x="2580" y="7981"/>
                </a:lnTo>
                <a:lnTo>
                  <a:pt x="2531" y="7641"/>
                </a:lnTo>
                <a:lnTo>
                  <a:pt x="2483" y="7324"/>
                </a:lnTo>
                <a:lnTo>
                  <a:pt x="2483" y="7251"/>
                </a:lnTo>
                <a:lnTo>
                  <a:pt x="2458" y="7178"/>
                </a:lnTo>
                <a:lnTo>
                  <a:pt x="2434" y="7130"/>
                </a:lnTo>
                <a:lnTo>
                  <a:pt x="2410" y="7105"/>
                </a:lnTo>
                <a:lnTo>
                  <a:pt x="2337" y="7057"/>
                </a:lnTo>
                <a:lnTo>
                  <a:pt x="2239" y="7057"/>
                </a:lnTo>
                <a:lnTo>
                  <a:pt x="2166" y="7105"/>
                </a:lnTo>
                <a:lnTo>
                  <a:pt x="2020" y="7130"/>
                </a:lnTo>
                <a:lnTo>
                  <a:pt x="1899" y="7154"/>
                </a:lnTo>
                <a:lnTo>
                  <a:pt x="1826" y="7227"/>
                </a:lnTo>
                <a:lnTo>
                  <a:pt x="1801" y="7300"/>
                </a:lnTo>
                <a:lnTo>
                  <a:pt x="1801" y="7349"/>
                </a:lnTo>
                <a:lnTo>
                  <a:pt x="1801" y="7397"/>
                </a:lnTo>
                <a:lnTo>
                  <a:pt x="1874" y="7446"/>
                </a:lnTo>
                <a:lnTo>
                  <a:pt x="1923" y="7470"/>
                </a:lnTo>
                <a:lnTo>
                  <a:pt x="1899" y="7519"/>
                </a:lnTo>
                <a:lnTo>
                  <a:pt x="1704" y="7519"/>
                </a:lnTo>
                <a:lnTo>
                  <a:pt x="1631" y="7543"/>
                </a:lnTo>
                <a:lnTo>
                  <a:pt x="1558" y="7592"/>
                </a:lnTo>
                <a:lnTo>
                  <a:pt x="1534" y="7665"/>
                </a:lnTo>
                <a:lnTo>
                  <a:pt x="1534" y="7714"/>
                </a:lnTo>
                <a:lnTo>
                  <a:pt x="1558" y="7738"/>
                </a:lnTo>
                <a:lnTo>
                  <a:pt x="1631" y="7811"/>
                </a:lnTo>
                <a:lnTo>
                  <a:pt x="1753" y="7860"/>
                </a:lnTo>
                <a:lnTo>
                  <a:pt x="1728" y="7957"/>
                </a:lnTo>
                <a:lnTo>
                  <a:pt x="1582" y="7957"/>
                </a:lnTo>
                <a:lnTo>
                  <a:pt x="1461" y="8006"/>
                </a:lnTo>
                <a:lnTo>
                  <a:pt x="1412" y="8054"/>
                </a:lnTo>
                <a:lnTo>
                  <a:pt x="1388" y="8127"/>
                </a:lnTo>
                <a:lnTo>
                  <a:pt x="1412" y="8200"/>
                </a:lnTo>
                <a:lnTo>
                  <a:pt x="1461" y="8249"/>
                </a:lnTo>
                <a:lnTo>
                  <a:pt x="1534" y="8273"/>
                </a:lnTo>
                <a:lnTo>
                  <a:pt x="1631" y="8298"/>
                </a:lnTo>
                <a:lnTo>
                  <a:pt x="1582" y="8468"/>
                </a:lnTo>
                <a:lnTo>
                  <a:pt x="1437" y="8468"/>
                </a:lnTo>
                <a:lnTo>
                  <a:pt x="1364" y="8517"/>
                </a:lnTo>
                <a:lnTo>
                  <a:pt x="1291" y="8541"/>
                </a:lnTo>
                <a:lnTo>
                  <a:pt x="1291" y="8590"/>
                </a:lnTo>
                <a:lnTo>
                  <a:pt x="1291" y="8638"/>
                </a:lnTo>
                <a:lnTo>
                  <a:pt x="1339" y="8687"/>
                </a:lnTo>
                <a:lnTo>
                  <a:pt x="1388" y="8736"/>
                </a:lnTo>
                <a:lnTo>
                  <a:pt x="1509" y="8760"/>
                </a:lnTo>
                <a:lnTo>
                  <a:pt x="1485" y="8833"/>
                </a:lnTo>
                <a:lnTo>
                  <a:pt x="1461" y="8930"/>
                </a:lnTo>
                <a:lnTo>
                  <a:pt x="1315" y="8955"/>
                </a:lnTo>
                <a:lnTo>
                  <a:pt x="1242" y="8979"/>
                </a:lnTo>
                <a:lnTo>
                  <a:pt x="1193" y="9028"/>
                </a:lnTo>
                <a:lnTo>
                  <a:pt x="1169" y="9076"/>
                </a:lnTo>
                <a:lnTo>
                  <a:pt x="1169" y="9149"/>
                </a:lnTo>
                <a:lnTo>
                  <a:pt x="1218" y="9198"/>
                </a:lnTo>
                <a:lnTo>
                  <a:pt x="1242" y="9222"/>
                </a:lnTo>
                <a:lnTo>
                  <a:pt x="1364" y="9271"/>
                </a:lnTo>
                <a:lnTo>
                  <a:pt x="1364" y="9295"/>
                </a:lnTo>
                <a:lnTo>
                  <a:pt x="1315" y="9320"/>
                </a:lnTo>
                <a:lnTo>
                  <a:pt x="1169" y="9344"/>
                </a:lnTo>
                <a:lnTo>
                  <a:pt x="1096" y="9393"/>
                </a:lnTo>
                <a:lnTo>
                  <a:pt x="1047" y="9441"/>
                </a:lnTo>
                <a:lnTo>
                  <a:pt x="1023" y="9539"/>
                </a:lnTo>
                <a:lnTo>
                  <a:pt x="1047" y="9563"/>
                </a:lnTo>
                <a:lnTo>
                  <a:pt x="1072" y="9612"/>
                </a:lnTo>
                <a:lnTo>
                  <a:pt x="1120" y="9636"/>
                </a:lnTo>
                <a:lnTo>
                  <a:pt x="1169" y="9660"/>
                </a:lnTo>
                <a:lnTo>
                  <a:pt x="1291" y="9660"/>
                </a:lnTo>
                <a:lnTo>
                  <a:pt x="1266" y="9733"/>
                </a:lnTo>
                <a:lnTo>
                  <a:pt x="1145" y="9733"/>
                </a:lnTo>
                <a:lnTo>
                  <a:pt x="1072" y="9758"/>
                </a:lnTo>
                <a:lnTo>
                  <a:pt x="1023" y="9806"/>
                </a:lnTo>
                <a:lnTo>
                  <a:pt x="999" y="9879"/>
                </a:lnTo>
                <a:lnTo>
                  <a:pt x="1023" y="9952"/>
                </a:lnTo>
                <a:lnTo>
                  <a:pt x="1120" y="10001"/>
                </a:lnTo>
                <a:lnTo>
                  <a:pt x="1218" y="10025"/>
                </a:lnTo>
                <a:lnTo>
                  <a:pt x="1169" y="10269"/>
                </a:lnTo>
                <a:lnTo>
                  <a:pt x="1096" y="10244"/>
                </a:lnTo>
                <a:lnTo>
                  <a:pt x="1023" y="10269"/>
                </a:lnTo>
                <a:lnTo>
                  <a:pt x="974" y="10293"/>
                </a:lnTo>
                <a:lnTo>
                  <a:pt x="926" y="10342"/>
                </a:lnTo>
                <a:lnTo>
                  <a:pt x="926" y="10390"/>
                </a:lnTo>
                <a:lnTo>
                  <a:pt x="926" y="10439"/>
                </a:lnTo>
                <a:lnTo>
                  <a:pt x="950" y="10488"/>
                </a:lnTo>
                <a:lnTo>
                  <a:pt x="999" y="10536"/>
                </a:lnTo>
                <a:lnTo>
                  <a:pt x="1096" y="10609"/>
                </a:lnTo>
                <a:lnTo>
                  <a:pt x="1072" y="10634"/>
                </a:lnTo>
                <a:lnTo>
                  <a:pt x="1047" y="10682"/>
                </a:lnTo>
                <a:lnTo>
                  <a:pt x="1047" y="10755"/>
                </a:lnTo>
                <a:lnTo>
                  <a:pt x="1047" y="10804"/>
                </a:lnTo>
                <a:lnTo>
                  <a:pt x="1145" y="11096"/>
                </a:lnTo>
                <a:lnTo>
                  <a:pt x="1169" y="11291"/>
                </a:lnTo>
                <a:lnTo>
                  <a:pt x="1193" y="11461"/>
                </a:lnTo>
                <a:lnTo>
                  <a:pt x="1193" y="11631"/>
                </a:lnTo>
                <a:lnTo>
                  <a:pt x="1120" y="11777"/>
                </a:lnTo>
                <a:lnTo>
                  <a:pt x="1096" y="11826"/>
                </a:lnTo>
                <a:lnTo>
                  <a:pt x="1023" y="11875"/>
                </a:lnTo>
                <a:lnTo>
                  <a:pt x="950" y="11923"/>
                </a:lnTo>
                <a:lnTo>
                  <a:pt x="780" y="11923"/>
                </a:lnTo>
                <a:lnTo>
                  <a:pt x="707" y="11875"/>
                </a:lnTo>
                <a:lnTo>
                  <a:pt x="658" y="11826"/>
                </a:lnTo>
                <a:lnTo>
                  <a:pt x="609" y="11753"/>
                </a:lnTo>
                <a:lnTo>
                  <a:pt x="512" y="11607"/>
                </a:lnTo>
                <a:lnTo>
                  <a:pt x="463" y="11437"/>
                </a:lnTo>
                <a:lnTo>
                  <a:pt x="463" y="11315"/>
                </a:lnTo>
                <a:lnTo>
                  <a:pt x="463" y="11193"/>
                </a:lnTo>
                <a:lnTo>
                  <a:pt x="512" y="10974"/>
                </a:lnTo>
                <a:lnTo>
                  <a:pt x="585" y="10974"/>
                </a:lnTo>
                <a:lnTo>
                  <a:pt x="634" y="10950"/>
                </a:lnTo>
                <a:lnTo>
                  <a:pt x="658" y="10901"/>
                </a:lnTo>
                <a:lnTo>
                  <a:pt x="658" y="10853"/>
                </a:lnTo>
                <a:lnTo>
                  <a:pt x="609" y="10658"/>
                </a:lnTo>
                <a:lnTo>
                  <a:pt x="585" y="10463"/>
                </a:lnTo>
                <a:lnTo>
                  <a:pt x="561" y="10074"/>
                </a:lnTo>
                <a:lnTo>
                  <a:pt x="585" y="9660"/>
                </a:lnTo>
                <a:lnTo>
                  <a:pt x="634" y="9271"/>
                </a:lnTo>
                <a:lnTo>
                  <a:pt x="731" y="8882"/>
                </a:lnTo>
                <a:lnTo>
                  <a:pt x="828" y="8492"/>
                </a:lnTo>
                <a:lnTo>
                  <a:pt x="1072" y="7714"/>
                </a:lnTo>
                <a:lnTo>
                  <a:pt x="1218" y="7227"/>
                </a:lnTo>
                <a:lnTo>
                  <a:pt x="1412" y="6740"/>
                </a:lnTo>
                <a:lnTo>
                  <a:pt x="1631" y="6302"/>
                </a:lnTo>
                <a:lnTo>
                  <a:pt x="1753" y="6108"/>
                </a:lnTo>
                <a:lnTo>
                  <a:pt x="1899" y="5913"/>
                </a:lnTo>
                <a:lnTo>
                  <a:pt x="2045" y="5743"/>
                </a:lnTo>
                <a:lnTo>
                  <a:pt x="2215" y="5572"/>
                </a:lnTo>
                <a:lnTo>
                  <a:pt x="2385" y="5402"/>
                </a:lnTo>
                <a:lnTo>
                  <a:pt x="2580" y="5280"/>
                </a:lnTo>
                <a:lnTo>
                  <a:pt x="2799" y="5159"/>
                </a:lnTo>
                <a:lnTo>
                  <a:pt x="3042" y="5061"/>
                </a:lnTo>
                <a:lnTo>
                  <a:pt x="3286" y="4964"/>
                </a:lnTo>
                <a:lnTo>
                  <a:pt x="3553" y="4891"/>
                </a:lnTo>
                <a:lnTo>
                  <a:pt x="3845" y="4842"/>
                </a:lnTo>
                <a:lnTo>
                  <a:pt x="4113" y="4818"/>
                </a:lnTo>
                <a:lnTo>
                  <a:pt x="4162" y="4842"/>
                </a:lnTo>
                <a:lnTo>
                  <a:pt x="4259" y="4818"/>
                </a:lnTo>
                <a:close/>
                <a:moveTo>
                  <a:pt x="4259" y="0"/>
                </a:moveTo>
                <a:lnTo>
                  <a:pt x="4016" y="25"/>
                </a:lnTo>
                <a:lnTo>
                  <a:pt x="3797" y="98"/>
                </a:lnTo>
                <a:lnTo>
                  <a:pt x="3675" y="98"/>
                </a:lnTo>
                <a:lnTo>
                  <a:pt x="3578" y="146"/>
                </a:lnTo>
                <a:lnTo>
                  <a:pt x="3334" y="244"/>
                </a:lnTo>
                <a:lnTo>
                  <a:pt x="3140" y="390"/>
                </a:lnTo>
                <a:lnTo>
                  <a:pt x="2945" y="536"/>
                </a:lnTo>
                <a:lnTo>
                  <a:pt x="2799" y="682"/>
                </a:lnTo>
                <a:lnTo>
                  <a:pt x="2677" y="852"/>
                </a:lnTo>
                <a:lnTo>
                  <a:pt x="2556" y="1047"/>
                </a:lnTo>
                <a:lnTo>
                  <a:pt x="2458" y="1241"/>
                </a:lnTo>
                <a:lnTo>
                  <a:pt x="2385" y="1436"/>
                </a:lnTo>
                <a:lnTo>
                  <a:pt x="2337" y="1655"/>
                </a:lnTo>
                <a:lnTo>
                  <a:pt x="2288" y="1850"/>
                </a:lnTo>
                <a:lnTo>
                  <a:pt x="2264" y="2069"/>
                </a:lnTo>
                <a:lnTo>
                  <a:pt x="2264" y="2263"/>
                </a:lnTo>
                <a:lnTo>
                  <a:pt x="2288" y="2434"/>
                </a:lnTo>
                <a:lnTo>
                  <a:pt x="2312" y="2628"/>
                </a:lnTo>
                <a:lnTo>
                  <a:pt x="2361" y="2823"/>
                </a:lnTo>
                <a:lnTo>
                  <a:pt x="2434" y="2993"/>
                </a:lnTo>
                <a:lnTo>
                  <a:pt x="2507" y="3164"/>
                </a:lnTo>
                <a:lnTo>
                  <a:pt x="2604" y="3310"/>
                </a:lnTo>
                <a:lnTo>
                  <a:pt x="2702" y="3480"/>
                </a:lnTo>
                <a:lnTo>
                  <a:pt x="2823" y="3626"/>
                </a:lnTo>
                <a:lnTo>
                  <a:pt x="2945" y="3748"/>
                </a:lnTo>
                <a:lnTo>
                  <a:pt x="3067" y="3869"/>
                </a:lnTo>
                <a:lnTo>
                  <a:pt x="3213" y="3991"/>
                </a:lnTo>
                <a:lnTo>
                  <a:pt x="3383" y="4088"/>
                </a:lnTo>
                <a:lnTo>
                  <a:pt x="3553" y="4161"/>
                </a:lnTo>
                <a:lnTo>
                  <a:pt x="3724" y="4210"/>
                </a:lnTo>
                <a:lnTo>
                  <a:pt x="3894" y="4258"/>
                </a:lnTo>
                <a:lnTo>
                  <a:pt x="3894" y="4404"/>
                </a:lnTo>
                <a:lnTo>
                  <a:pt x="3553" y="4429"/>
                </a:lnTo>
                <a:lnTo>
                  <a:pt x="3261" y="4502"/>
                </a:lnTo>
                <a:lnTo>
                  <a:pt x="2969" y="4575"/>
                </a:lnTo>
                <a:lnTo>
                  <a:pt x="2702" y="4696"/>
                </a:lnTo>
                <a:lnTo>
                  <a:pt x="2458" y="4818"/>
                </a:lnTo>
                <a:lnTo>
                  <a:pt x="2239" y="4964"/>
                </a:lnTo>
                <a:lnTo>
                  <a:pt x="2020" y="5110"/>
                </a:lnTo>
                <a:lnTo>
                  <a:pt x="1826" y="5305"/>
                </a:lnTo>
                <a:lnTo>
                  <a:pt x="1655" y="5499"/>
                </a:lnTo>
                <a:lnTo>
                  <a:pt x="1485" y="5694"/>
                </a:lnTo>
                <a:lnTo>
                  <a:pt x="1339" y="5937"/>
                </a:lnTo>
                <a:lnTo>
                  <a:pt x="1193" y="6156"/>
                </a:lnTo>
                <a:lnTo>
                  <a:pt x="1072" y="6400"/>
                </a:lnTo>
                <a:lnTo>
                  <a:pt x="853" y="6935"/>
                </a:lnTo>
                <a:lnTo>
                  <a:pt x="658" y="7470"/>
                </a:lnTo>
                <a:lnTo>
                  <a:pt x="366" y="8492"/>
                </a:lnTo>
                <a:lnTo>
                  <a:pt x="244" y="9003"/>
                </a:lnTo>
                <a:lnTo>
                  <a:pt x="147" y="9514"/>
                </a:lnTo>
                <a:lnTo>
                  <a:pt x="123" y="9782"/>
                </a:lnTo>
                <a:lnTo>
                  <a:pt x="123" y="10098"/>
                </a:lnTo>
                <a:lnTo>
                  <a:pt x="147" y="10415"/>
                </a:lnTo>
                <a:lnTo>
                  <a:pt x="171" y="10561"/>
                </a:lnTo>
                <a:lnTo>
                  <a:pt x="220" y="10682"/>
                </a:lnTo>
                <a:lnTo>
                  <a:pt x="147" y="10755"/>
                </a:lnTo>
                <a:lnTo>
                  <a:pt x="74" y="10853"/>
                </a:lnTo>
                <a:lnTo>
                  <a:pt x="25" y="10974"/>
                </a:lnTo>
                <a:lnTo>
                  <a:pt x="1" y="11096"/>
                </a:lnTo>
                <a:lnTo>
                  <a:pt x="1" y="11339"/>
                </a:lnTo>
                <a:lnTo>
                  <a:pt x="25" y="11558"/>
                </a:lnTo>
                <a:lnTo>
                  <a:pt x="74" y="11704"/>
                </a:lnTo>
                <a:lnTo>
                  <a:pt x="123" y="11826"/>
                </a:lnTo>
                <a:lnTo>
                  <a:pt x="196" y="11972"/>
                </a:lnTo>
                <a:lnTo>
                  <a:pt x="269" y="12093"/>
                </a:lnTo>
                <a:lnTo>
                  <a:pt x="366" y="12191"/>
                </a:lnTo>
                <a:lnTo>
                  <a:pt x="488" y="12264"/>
                </a:lnTo>
                <a:lnTo>
                  <a:pt x="609" y="12337"/>
                </a:lnTo>
                <a:lnTo>
                  <a:pt x="755" y="12361"/>
                </a:lnTo>
                <a:lnTo>
                  <a:pt x="926" y="12385"/>
                </a:lnTo>
                <a:lnTo>
                  <a:pt x="1072" y="12361"/>
                </a:lnTo>
                <a:lnTo>
                  <a:pt x="1193" y="12312"/>
                </a:lnTo>
                <a:lnTo>
                  <a:pt x="1291" y="12264"/>
                </a:lnTo>
                <a:lnTo>
                  <a:pt x="1388" y="12166"/>
                </a:lnTo>
                <a:lnTo>
                  <a:pt x="1461" y="12069"/>
                </a:lnTo>
                <a:lnTo>
                  <a:pt x="1509" y="11947"/>
                </a:lnTo>
                <a:lnTo>
                  <a:pt x="1534" y="11802"/>
                </a:lnTo>
                <a:lnTo>
                  <a:pt x="1582" y="11510"/>
                </a:lnTo>
                <a:lnTo>
                  <a:pt x="1582" y="11218"/>
                </a:lnTo>
                <a:lnTo>
                  <a:pt x="1534" y="10950"/>
                </a:lnTo>
                <a:lnTo>
                  <a:pt x="1461" y="10707"/>
                </a:lnTo>
                <a:lnTo>
                  <a:pt x="1437" y="10658"/>
                </a:lnTo>
                <a:lnTo>
                  <a:pt x="1485" y="10536"/>
                </a:lnTo>
                <a:lnTo>
                  <a:pt x="1509" y="10488"/>
                </a:lnTo>
                <a:lnTo>
                  <a:pt x="1534" y="10269"/>
                </a:lnTo>
                <a:lnTo>
                  <a:pt x="1582" y="10025"/>
                </a:lnTo>
                <a:lnTo>
                  <a:pt x="1704" y="9539"/>
                </a:lnTo>
                <a:lnTo>
                  <a:pt x="1850" y="9028"/>
                </a:lnTo>
                <a:lnTo>
                  <a:pt x="2142" y="8103"/>
                </a:lnTo>
                <a:lnTo>
                  <a:pt x="2118" y="9344"/>
                </a:lnTo>
                <a:lnTo>
                  <a:pt x="2045" y="10585"/>
                </a:lnTo>
                <a:lnTo>
                  <a:pt x="1947" y="11826"/>
                </a:lnTo>
                <a:lnTo>
                  <a:pt x="1826" y="13067"/>
                </a:lnTo>
                <a:lnTo>
                  <a:pt x="1680" y="14648"/>
                </a:lnTo>
                <a:lnTo>
                  <a:pt x="1558" y="16254"/>
                </a:lnTo>
                <a:lnTo>
                  <a:pt x="1412" y="17860"/>
                </a:lnTo>
                <a:lnTo>
                  <a:pt x="1339" y="18663"/>
                </a:lnTo>
                <a:lnTo>
                  <a:pt x="1218" y="19442"/>
                </a:lnTo>
                <a:lnTo>
                  <a:pt x="1242" y="19564"/>
                </a:lnTo>
                <a:lnTo>
                  <a:pt x="1120" y="19612"/>
                </a:lnTo>
                <a:lnTo>
                  <a:pt x="1023" y="19661"/>
                </a:lnTo>
                <a:lnTo>
                  <a:pt x="950" y="19734"/>
                </a:lnTo>
                <a:lnTo>
                  <a:pt x="853" y="19831"/>
                </a:lnTo>
                <a:lnTo>
                  <a:pt x="731" y="20026"/>
                </a:lnTo>
                <a:lnTo>
                  <a:pt x="634" y="20245"/>
                </a:lnTo>
                <a:lnTo>
                  <a:pt x="634" y="20342"/>
                </a:lnTo>
                <a:lnTo>
                  <a:pt x="609" y="20464"/>
                </a:lnTo>
                <a:lnTo>
                  <a:pt x="634" y="20561"/>
                </a:lnTo>
                <a:lnTo>
                  <a:pt x="658" y="20683"/>
                </a:lnTo>
                <a:lnTo>
                  <a:pt x="731" y="20780"/>
                </a:lnTo>
                <a:lnTo>
                  <a:pt x="804" y="20853"/>
                </a:lnTo>
                <a:lnTo>
                  <a:pt x="901" y="20926"/>
                </a:lnTo>
                <a:lnTo>
                  <a:pt x="1023" y="20999"/>
                </a:lnTo>
                <a:lnTo>
                  <a:pt x="1145" y="21023"/>
                </a:lnTo>
                <a:lnTo>
                  <a:pt x="1266" y="21048"/>
                </a:lnTo>
                <a:lnTo>
                  <a:pt x="1558" y="21072"/>
                </a:lnTo>
                <a:lnTo>
                  <a:pt x="1874" y="21048"/>
                </a:lnTo>
                <a:lnTo>
                  <a:pt x="2191" y="20975"/>
                </a:lnTo>
                <a:lnTo>
                  <a:pt x="2483" y="20877"/>
                </a:lnTo>
                <a:lnTo>
                  <a:pt x="2775" y="20731"/>
                </a:lnTo>
                <a:lnTo>
                  <a:pt x="3042" y="20610"/>
                </a:lnTo>
                <a:lnTo>
                  <a:pt x="3261" y="20439"/>
                </a:lnTo>
                <a:lnTo>
                  <a:pt x="3334" y="20366"/>
                </a:lnTo>
                <a:lnTo>
                  <a:pt x="3359" y="20293"/>
                </a:lnTo>
                <a:lnTo>
                  <a:pt x="3383" y="20269"/>
                </a:lnTo>
                <a:lnTo>
                  <a:pt x="3456" y="20172"/>
                </a:lnTo>
                <a:lnTo>
                  <a:pt x="3480" y="20050"/>
                </a:lnTo>
                <a:lnTo>
                  <a:pt x="3529" y="19807"/>
                </a:lnTo>
                <a:lnTo>
                  <a:pt x="3699" y="18542"/>
                </a:lnTo>
                <a:lnTo>
                  <a:pt x="3870" y="16984"/>
                </a:lnTo>
                <a:lnTo>
                  <a:pt x="4040" y="15427"/>
                </a:lnTo>
                <a:lnTo>
                  <a:pt x="4064" y="15184"/>
                </a:lnTo>
                <a:lnTo>
                  <a:pt x="4089" y="15111"/>
                </a:lnTo>
                <a:lnTo>
                  <a:pt x="4089" y="15062"/>
                </a:lnTo>
                <a:lnTo>
                  <a:pt x="4186" y="14089"/>
                </a:lnTo>
                <a:lnTo>
                  <a:pt x="4186" y="14040"/>
                </a:lnTo>
                <a:lnTo>
                  <a:pt x="4186" y="13991"/>
                </a:lnTo>
                <a:lnTo>
                  <a:pt x="4186" y="13967"/>
                </a:lnTo>
                <a:lnTo>
                  <a:pt x="4210" y="13870"/>
                </a:lnTo>
                <a:lnTo>
                  <a:pt x="4308" y="14186"/>
                </a:lnTo>
                <a:lnTo>
                  <a:pt x="4454" y="14892"/>
                </a:lnTo>
                <a:lnTo>
                  <a:pt x="4575" y="15597"/>
                </a:lnTo>
                <a:lnTo>
                  <a:pt x="4673" y="16327"/>
                </a:lnTo>
                <a:lnTo>
                  <a:pt x="4721" y="17057"/>
                </a:lnTo>
                <a:lnTo>
                  <a:pt x="4843" y="18493"/>
                </a:lnTo>
                <a:lnTo>
                  <a:pt x="4916" y="19223"/>
                </a:lnTo>
                <a:lnTo>
                  <a:pt x="5013" y="19953"/>
                </a:lnTo>
                <a:lnTo>
                  <a:pt x="5038" y="20147"/>
                </a:lnTo>
                <a:lnTo>
                  <a:pt x="5111" y="20342"/>
                </a:lnTo>
                <a:lnTo>
                  <a:pt x="5208" y="20537"/>
                </a:lnTo>
                <a:lnTo>
                  <a:pt x="5354" y="20683"/>
                </a:lnTo>
                <a:lnTo>
                  <a:pt x="5500" y="20780"/>
                </a:lnTo>
                <a:lnTo>
                  <a:pt x="5670" y="20853"/>
                </a:lnTo>
                <a:lnTo>
                  <a:pt x="5865" y="20877"/>
                </a:lnTo>
                <a:lnTo>
                  <a:pt x="6084" y="20853"/>
                </a:lnTo>
                <a:lnTo>
                  <a:pt x="6303" y="20877"/>
                </a:lnTo>
                <a:lnTo>
                  <a:pt x="6522" y="20902"/>
                </a:lnTo>
                <a:lnTo>
                  <a:pt x="6741" y="20877"/>
                </a:lnTo>
                <a:lnTo>
                  <a:pt x="6936" y="20853"/>
                </a:lnTo>
                <a:lnTo>
                  <a:pt x="7155" y="20780"/>
                </a:lnTo>
                <a:lnTo>
                  <a:pt x="7325" y="20683"/>
                </a:lnTo>
                <a:lnTo>
                  <a:pt x="7495" y="20561"/>
                </a:lnTo>
                <a:lnTo>
                  <a:pt x="7666" y="20391"/>
                </a:lnTo>
                <a:lnTo>
                  <a:pt x="7714" y="20293"/>
                </a:lnTo>
                <a:lnTo>
                  <a:pt x="7739" y="20220"/>
                </a:lnTo>
                <a:lnTo>
                  <a:pt x="7739" y="20123"/>
                </a:lnTo>
                <a:lnTo>
                  <a:pt x="7739" y="20026"/>
                </a:lnTo>
                <a:lnTo>
                  <a:pt x="7739" y="19929"/>
                </a:lnTo>
                <a:lnTo>
                  <a:pt x="7690" y="19831"/>
                </a:lnTo>
                <a:lnTo>
                  <a:pt x="7666" y="19758"/>
                </a:lnTo>
                <a:lnTo>
                  <a:pt x="7593" y="19685"/>
                </a:lnTo>
                <a:lnTo>
                  <a:pt x="7495" y="19612"/>
                </a:lnTo>
                <a:lnTo>
                  <a:pt x="7374" y="19539"/>
                </a:lnTo>
                <a:lnTo>
                  <a:pt x="7130" y="19442"/>
                </a:lnTo>
                <a:lnTo>
                  <a:pt x="7130" y="19418"/>
                </a:lnTo>
                <a:lnTo>
                  <a:pt x="7057" y="19126"/>
                </a:lnTo>
                <a:lnTo>
                  <a:pt x="7009" y="18809"/>
                </a:lnTo>
                <a:lnTo>
                  <a:pt x="6984" y="18152"/>
                </a:lnTo>
                <a:lnTo>
                  <a:pt x="6936" y="16546"/>
                </a:lnTo>
                <a:lnTo>
                  <a:pt x="6863" y="15476"/>
                </a:lnTo>
                <a:lnTo>
                  <a:pt x="6765" y="14405"/>
                </a:lnTo>
                <a:lnTo>
                  <a:pt x="6668" y="13334"/>
                </a:lnTo>
                <a:lnTo>
                  <a:pt x="6595" y="12288"/>
                </a:lnTo>
                <a:lnTo>
                  <a:pt x="6571" y="10804"/>
                </a:lnTo>
                <a:lnTo>
                  <a:pt x="6546" y="9344"/>
                </a:lnTo>
                <a:lnTo>
                  <a:pt x="6546" y="8395"/>
                </a:lnTo>
                <a:lnTo>
                  <a:pt x="6644" y="8663"/>
                </a:lnTo>
                <a:lnTo>
                  <a:pt x="6765" y="8930"/>
                </a:lnTo>
                <a:lnTo>
                  <a:pt x="6814" y="9174"/>
                </a:lnTo>
                <a:lnTo>
                  <a:pt x="6887" y="9417"/>
                </a:lnTo>
                <a:lnTo>
                  <a:pt x="6936" y="9904"/>
                </a:lnTo>
                <a:lnTo>
                  <a:pt x="6984" y="10415"/>
                </a:lnTo>
                <a:lnTo>
                  <a:pt x="7057" y="10901"/>
                </a:lnTo>
                <a:lnTo>
                  <a:pt x="6960" y="11120"/>
                </a:lnTo>
                <a:lnTo>
                  <a:pt x="6911" y="11339"/>
                </a:lnTo>
                <a:lnTo>
                  <a:pt x="6887" y="11583"/>
                </a:lnTo>
                <a:lnTo>
                  <a:pt x="6936" y="11802"/>
                </a:lnTo>
                <a:lnTo>
                  <a:pt x="6960" y="11923"/>
                </a:lnTo>
                <a:lnTo>
                  <a:pt x="7009" y="12020"/>
                </a:lnTo>
                <a:lnTo>
                  <a:pt x="7057" y="12093"/>
                </a:lnTo>
                <a:lnTo>
                  <a:pt x="7130" y="12166"/>
                </a:lnTo>
                <a:lnTo>
                  <a:pt x="7228" y="12239"/>
                </a:lnTo>
                <a:lnTo>
                  <a:pt x="7325" y="12288"/>
                </a:lnTo>
                <a:lnTo>
                  <a:pt x="7447" y="12312"/>
                </a:lnTo>
                <a:lnTo>
                  <a:pt x="7714" y="12312"/>
                </a:lnTo>
                <a:lnTo>
                  <a:pt x="7860" y="12264"/>
                </a:lnTo>
                <a:lnTo>
                  <a:pt x="7982" y="12215"/>
                </a:lnTo>
                <a:lnTo>
                  <a:pt x="8104" y="12142"/>
                </a:lnTo>
                <a:lnTo>
                  <a:pt x="8201" y="12045"/>
                </a:lnTo>
                <a:lnTo>
                  <a:pt x="8298" y="11947"/>
                </a:lnTo>
                <a:lnTo>
                  <a:pt x="8371" y="11826"/>
                </a:lnTo>
                <a:lnTo>
                  <a:pt x="8444" y="11704"/>
                </a:lnTo>
                <a:lnTo>
                  <a:pt x="8517" y="11510"/>
                </a:lnTo>
                <a:lnTo>
                  <a:pt x="8542" y="11291"/>
                </a:lnTo>
                <a:lnTo>
                  <a:pt x="8517" y="11193"/>
                </a:lnTo>
                <a:lnTo>
                  <a:pt x="8493" y="11096"/>
                </a:lnTo>
                <a:lnTo>
                  <a:pt x="8469" y="10999"/>
                </a:lnTo>
                <a:lnTo>
                  <a:pt x="8396" y="10926"/>
                </a:lnTo>
                <a:lnTo>
                  <a:pt x="8469" y="10269"/>
                </a:lnTo>
                <a:lnTo>
                  <a:pt x="8493" y="9587"/>
                </a:lnTo>
                <a:lnTo>
                  <a:pt x="8469" y="8906"/>
                </a:lnTo>
                <a:lnTo>
                  <a:pt x="8396" y="8249"/>
                </a:lnTo>
                <a:lnTo>
                  <a:pt x="8323" y="7908"/>
                </a:lnTo>
                <a:lnTo>
                  <a:pt x="8250" y="7568"/>
                </a:lnTo>
                <a:lnTo>
                  <a:pt x="8177" y="7251"/>
                </a:lnTo>
                <a:lnTo>
                  <a:pt x="8079" y="6935"/>
                </a:lnTo>
                <a:lnTo>
                  <a:pt x="7958" y="6619"/>
                </a:lnTo>
                <a:lnTo>
                  <a:pt x="7812" y="6327"/>
                </a:lnTo>
                <a:lnTo>
                  <a:pt x="7666" y="6035"/>
                </a:lnTo>
                <a:lnTo>
                  <a:pt x="7495" y="5743"/>
                </a:lnTo>
                <a:lnTo>
                  <a:pt x="7349" y="5548"/>
                </a:lnTo>
                <a:lnTo>
                  <a:pt x="7203" y="5378"/>
                </a:lnTo>
                <a:lnTo>
                  <a:pt x="7057" y="5232"/>
                </a:lnTo>
                <a:lnTo>
                  <a:pt x="6887" y="5086"/>
                </a:lnTo>
                <a:lnTo>
                  <a:pt x="6717" y="4940"/>
                </a:lnTo>
                <a:lnTo>
                  <a:pt x="6522" y="4842"/>
                </a:lnTo>
                <a:lnTo>
                  <a:pt x="6327" y="4745"/>
                </a:lnTo>
                <a:lnTo>
                  <a:pt x="6133" y="4648"/>
                </a:lnTo>
                <a:lnTo>
                  <a:pt x="5719" y="4502"/>
                </a:lnTo>
                <a:lnTo>
                  <a:pt x="5305" y="4429"/>
                </a:lnTo>
                <a:lnTo>
                  <a:pt x="4867" y="4380"/>
                </a:lnTo>
                <a:lnTo>
                  <a:pt x="4405" y="4356"/>
                </a:lnTo>
                <a:lnTo>
                  <a:pt x="4405" y="4307"/>
                </a:lnTo>
                <a:lnTo>
                  <a:pt x="4405" y="4283"/>
                </a:lnTo>
                <a:lnTo>
                  <a:pt x="4600" y="4258"/>
                </a:lnTo>
                <a:lnTo>
                  <a:pt x="4794" y="4185"/>
                </a:lnTo>
                <a:lnTo>
                  <a:pt x="4965" y="4112"/>
                </a:lnTo>
                <a:lnTo>
                  <a:pt x="5159" y="4015"/>
                </a:lnTo>
                <a:lnTo>
                  <a:pt x="5305" y="3893"/>
                </a:lnTo>
                <a:lnTo>
                  <a:pt x="5451" y="3772"/>
                </a:lnTo>
                <a:lnTo>
                  <a:pt x="5597" y="3626"/>
                </a:lnTo>
                <a:lnTo>
                  <a:pt x="5719" y="3456"/>
                </a:lnTo>
                <a:lnTo>
                  <a:pt x="5841" y="3310"/>
                </a:lnTo>
                <a:lnTo>
                  <a:pt x="5938" y="3115"/>
                </a:lnTo>
                <a:lnTo>
                  <a:pt x="6035" y="2945"/>
                </a:lnTo>
                <a:lnTo>
                  <a:pt x="6108" y="2750"/>
                </a:lnTo>
                <a:lnTo>
                  <a:pt x="6181" y="2555"/>
                </a:lnTo>
                <a:lnTo>
                  <a:pt x="6230" y="2361"/>
                </a:lnTo>
                <a:lnTo>
                  <a:pt x="6254" y="2166"/>
                </a:lnTo>
                <a:lnTo>
                  <a:pt x="6279" y="1971"/>
                </a:lnTo>
                <a:lnTo>
                  <a:pt x="6254" y="1752"/>
                </a:lnTo>
                <a:lnTo>
                  <a:pt x="6230" y="1533"/>
                </a:lnTo>
                <a:lnTo>
                  <a:pt x="6157" y="1314"/>
                </a:lnTo>
                <a:lnTo>
                  <a:pt x="6060" y="1095"/>
                </a:lnTo>
                <a:lnTo>
                  <a:pt x="5962" y="925"/>
                </a:lnTo>
                <a:lnTo>
                  <a:pt x="5816" y="730"/>
                </a:lnTo>
                <a:lnTo>
                  <a:pt x="5670" y="584"/>
                </a:lnTo>
                <a:lnTo>
                  <a:pt x="5500" y="438"/>
                </a:lnTo>
                <a:lnTo>
                  <a:pt x="5305" y="292"/>
                </a:lnTo>
                <a:lnTo>
                  <a:pt x="5111" y="195"/>
                </a:lnTo>
                <a:lnTo>
                  <a:pt x="4892" y="98"/>
                </a:lnTo>
                <a:lnTo>
                  <a:pt x="4697" y="49"/>
                </a:lnTo>
                <a:lnTo>
                  <a:pt x="4478" y="25"/>
                </a:lnTo>
                <a:lnTo>
                  <a:pt x="42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chemeClr val="tx1"/>
              </a:solidFill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0747493"/>
              </p:ext>
            </p:extLst>
          </p:nvPr>
        </p:nvGraphicFramePr>
        <p:xfrm>
          <a:off x="251520" y="1340769"/>
          <a:ext cx="8640960" cy="4680519"/>
        </p:xfrm>
        <a:graphic>
          <a:graphicData uri="http://schemas.openxmlformats.org/drawingml/2006/table">
            <a:tbl>
              <a:tblPr firstRow="1" bandRow="1">
                <a:tableStyleId>{0C8708CF-0C6D-49B3-81BB-D91589D4CC23}</a:tableStyleId>
              </a:tblPr>
              <a:tblGrid>
                <a:gridCol w="65527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82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2670">
                <a:tc>
                  <a:txBody>
                    <a:bodyPr/>
                    <a:lstStyle/>
                    <a:p>
                      <a:r>
                        <a:rPr lang="zh-TW" altLang="en-US" sz="28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Source Sans Pro"/>
                        </a:rPr>
                        <a:t>事件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28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>使用案例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07849">
                <a:tc>
                  <a:txBody>
                    <a:bodyPr/>
                    <a:lstStyle/>
                    <a:p>
                      <a:pPr marL="514350" indent="-514350">
                        <a:lnSpc>
                          <a:spcPct val="150000"/>
                        </a:lnSpc>
                        <a:buFont typeface="+mj-lt"/>
                        <a:buAutoNum type="arabicPeriod"/>
                      </a:pPr>
                      <a:r>
                        <a:rPr lang="zh-TW" altLang="en-US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Source Sans Pro"/>
                        </a:rPr>
                        <a:t>利用</a:t>
                      </a:r>
                      <a:r>
                        <a:rPr lang="en-US" altLang="zh-TW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Source Sans Pro"/>
                        </a:rPr>
                        <a:t>TCS-3200</a:t>
                      </a:r>
                      <a:r>
                        <a:rPr lang="zh-TW" altLang="en-US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Source Sans Pro"/>
                        </a:rPr>
                        <a:t>辨識顏色判斷行進路線</a:t>
                      </a:r>
                      <a:endParaRPr lang="en-US" altLang="zh-TW" sz="2000" b="1" i="0" u="none" strike="noStrike" cap="none" dirty="0">
                        <a:solidFill>
                          <a:srgbClr val="2C343B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Source Sans Pro"/>
                        <a:sym typeface="Source Sans Pro"/>
                      </a:endParaRPr>
                    </a:p>
                    <a:p>
                      <a:pPr marL="514350" indent="-514350">
                        <a:lnSpc>
                          <a:spcPct val="150000"/>
                        </a:lnSpc>
                        <a:buFont typeface="+mj-lt"/>
                        <a:buAutoNum type="arabicPeriod"/>
                      </a:pPr>
                      <a:r>
                        <a:rPr lang="zh-TW" altLang="en-US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Source Sans Pro"/>
                        </a:rPr>
                        <a:t>使用者在進行遠程控制時，可透過設備來看到影像</a:t>
                      </a:r>
                      <a:endParaRPr lang="en-US" altLang="zh-TW" sz="2000" b="1" i="0" u="none" strike="noStrike" cap="none" dirty="0">
                        <a:solidFill>
                          <a:srgbClr val="2C343B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Source Sans Pro"/>
                        <a:sym typeface="Source Sans Pro"/>
                      </a:endParaRPr>
                    </a:p>
                    <a:p>
                      <a:pPr marL="514350" indent="-514350">
                        <a:lnSpc>
                          <a:spcPct val="150000"/>
                        </a:lnSpc>
                        <a:buFont typeface="+mj-lt"/>
                        <a:buAutoNum type="arabicPeriod"/>
                      </a:pPr>
                      <a:r>
                        <a:rPr lang="zh-TW" altLang="en-US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Source Sans Pro"/>
                        </a:rPr>
                        <a:t>在</a:t>
                      </a:r>
                      <a:r>
                        <a:rPr lang="en-US" altLang="zh-TW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Source Sans Pro"/>
                        </a:rPr>
                        <a:t>LCD</a:t>
                      </a:r>
                      <a:r>
                        <a:rPr lang="zh-TW" altLang="en-US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Source Sans Pro"/>
                        </a:rPr>
                        <a:t>上顯示物品重量</a:t>
                      </a:r>
                      <a:endParaRPr lang="en-US" altLang="zh-TW" sz="2000" b="1" i="0" u="none" strike="noStrike" cap="none" dirty="0">
                        <a:solidFill>
                          <a:srgbClr val="2C343B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Source Sans Pro"/>
                        <a:sym typeface="Source Sans Pro"/>
                      </a:endParaRPr>
                    </a:p>
                    <a:p>
                      <a:pPr marL="514350" indent="-514350">
                        <a:lnSpc>
                          <a:spcPct val="150000"/>
                        </a:lnSpc>
                        <a:buFont typeface="+mj-lt"/>
                        <a:buAutoNum type="arabicPeriod"/>
                      </a:pPr>
                      <a:r>
                        <a:rPr lang="zh-TW" altLang="en-US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Source Sans Pro"/>
                        </a:rPr>
                        <a:t>利用超音波感測器來偵測距離，並顯示在手機</a:t>
                      </a:r>
                      <a:r>
                        <a:rPr lang="en-US" altLang="zh-TW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Source Sans Pro"/>
                        </a:rPr>
                        <a:t>app</a:t>
                      </a:r>
                    </a:p>
                    <a:p>
                      <a:pPr marL="514350" indent="-514350">
                        <a:lnSpc>
                          <a:spcPct val="150000"/>
                        </a:lnSpc>
                        <a:buFont typeface="+mj-lt"/>
                        <a:buAutoNum type="arabicPeriod"/>
                      </a:pPr>
                      <a:r>
                        <a:rPr lang="zh-TW" altLang="en-US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Source Sans Pro"/>
                        </a:rPr>
                        <a:t>利用</a:t>
                      </a:r>
                      <a:r>
                        <a:rPr lang="en-US" altLang="zh-TW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Source Sans Pro"/>
                        </a:rPr>
                        <a:t>MCS</a:t>
                      </a:r>
                      <a:r>
                        <a:rPr lang="zh-TW" altLang="en-US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Source Sans Pro"/>
                        </a:rPr>
                        <a:t>的網頁連接</a:t>
                      </a:r>
                      <a:r>
                        <a:rPr lang="en-US" altLang="zh-TW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Source Sans Pro"/>
                        </a:rPr>
                        <a:t>WIFI</a:t>
                      </a:r>
                      <a:r>
                        <a:rPr lang="zh-TW" altLang="en-US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Source Sans Pro"/>
                        </a:rPr>
                        <a:t>或是藍牙來控制載具車</a:t>
                      </a:r>
                      <a:endParaRPr lang="en-US" altLang="zh-TW" sz="2000" b="1" i="0" u="none" strike="noStrike" cap="none" dirty="0">
                        <a:solidFill>
                          <a:srgbClr val="2C343B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Source Sans Pro"/>
                        <a:sym typeface="Source Sans Pro"/>
                      </a:endParaRPr>
                    </a:p>
                    <a:p>
                      <a:pPr marL="514350" indent="-514350">
                        <a:lnSpc>
                          <a:spcPct val="150000"/>
                        </a:lnSpc>
                        <a:buFont typeface="+mj-lt"/>
                        <a:buAutoNum type="arabicPeriod"/>
                      </a:pPr>
                      <a:r>
                        <a:rPr lang="zh-TW" altLang="en-US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Source Sans Pro"/>
                        </a:rPr>
                        <a:t>當使用者在操作上有任何問題及建議可以回報</a:t>
                      </a:r>
                      <a:endParaRPr lang="en-US" altLang="zh-TW" sz="2000" b="1" i="0" u="none" strike="noStrike" cap="none" dirty="0">
                        <a:solidFill>
                          <a:srgbClr val="2C343B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Source Sans Pro"/>
                        <a:sym typeface="Source Sans Pro"/>
                      </a:endParaRPr>
                    </a:p>
                    <a:p>
                      <a:pPr marL="514350" indent="-514350">
                        <a:lnSpc>
                          <a:spcPct val="150000"/>
                        </a:lnSpc>
                        <a:buFont typeface="+mj-lt"/>
                        <a:buAutoNum type="arabicPeriod"/>
                      </a:pPr>
                      <a:r>
                        <a:rPr lang="zh-TW" altLang="en-US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Source Sans Pro"/>
                        </a:rPr>
                        <a:t>管理者根據使用者回報的問題去進行修正</a:t>
                      </a:r>
                      <a:endParaRPr lang="en-US" altLang="zh-TW" sz="2000" b="1" i="0" u="none" strike="noStrike" cap="none" dirty="0">
                        <a:solidFill>
                          <a:srgbClr val="2C343B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Source Sans Pro"/>
                        <a:sym typeface="Source Sans Pro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457200" marR="0" indent="-457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TW" altLang="en-US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>循跡</a:t>
                      </a:r>
                      <a:endParaRPr lang="en-US" altLang="zh-TW" sz="2000" b="1" i="0" u="none" strike="noStrike" cap="none" dirty="0">
                        <a:solidFill>
                          <a:srgbClr val="2C343B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Source Sans Pro"/>
                        <a:sym typeface="Arial"/>
                      </a:endParaRPr>
                    </a:p>
                    <a:p>
                      <a:pPr marL="457200" marR="0" indent="-457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TW" altLang="en-US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>影像</a:t>
                      </a:r>
                      <a:endParaRPr lang="en-US" altLang="zh-TW" sz="2000" b="1" i="0" u="none" strike="noStrike" cap="none" dirty="0">
                        <a:solidFill>
                          <a:srgbClr val="2C343B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Source Sans Pro"/>
                        <a:sym typeface="Arial"/>
                      </a:endParaRPr>
                    </a:p>
                    <a:p>
                      <a:pPr marL="457200" marR="0" indent="-457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TW" altLang="en-US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>載重</a:t>
                      </a:r>
                      <a:endParaRPr lang="en-US" altLang="zh-TW" sz="2000" b="1" i="0" u="none" strike="noStrike" cap="none" dirty="0">
                        <a:solidFill>
                          <a:srgbClr val="2C343B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Source Sans Pro"/>
                        <a:sym typeface="Arial"/>
                      </a:endParaRPr>
                    </a:p>
                    <a:p>
                      <a:pPr marL="457200" marR="0" indent="-457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TW" altLang="en-US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>距離感測</a:t>
                      </a:r>
                      <a:endParaRPr lang="en-US" altLang="zh-TW" sz="2000" b="1" i="0" u="none" strike="noStrike" cap="none" dirty="0">
                        <a:solidFill>
                          <a:srgbClr val="2C343B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Source Sans Pro"/>
                        <a:sym typeface="Arial"/>
                      </a:endParaRPr>
                    </a:p>
                    <a:p>
                      <a:pPr marL="457200" marR="0" indent="-457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TW" altLang="en-US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>遠程控制</a:t>
                      </a:r>
                      <a:endParaRPr lang="en-US" altLang="zh-TW" sz="2000" b="1" i="0" u="none" strike="noStrike" cap="none" dirty="0">
                        <a:solidFill>
                          <a:srgbClr val="2C343B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Source Sans Pro"/>
                        <a:sym typeface="Arial"/>
                      </a:endParaRPr>
                    </a:p>
                    <a:p>
                      <a:pPr marL="457200" marR="0" indent="-457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TW" altLang="en-US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>問題回報</a:t>
                      </a:r>
                      <a:endParaRPr lang="en-US" altLang="zh-TW" sz="2000" b="1" i="0" u="none" strike="noStrike" cap="none" dirty="0">
                        <a:solidFill>
                          <a:srgbClr val="2C343B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Source Sans Pro"/>
                        <a:sym typeface="Arial"/>
                      </a:endParaRPr>
                    </a:p>
                    <a:p>
                      <a:pPr marL="457200" marR="0" indent="-457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TW" altLang="en-US" sz="2000" b="1" i="0" u="none" strike="noStrike" cap="none" dirty="0">
                          <a:solidFill>
                            <a:srgbClr val="2C343B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Source Sans Pro"/>
                          <a:sym typeface="Arial"/>
                        </a:rPr>
                        <a:t>修正問題</a:t>
                      </a:r>
                      <a:endParaRPr lang="en-US" altLang="zh-TW" sz="2000" b="1" i="0" u="none" strike="noStrike" cap="none" dirty="0">
                        <a:solidFill>
                          <a:srgbClr val="2C343B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Source Sans Pro"/>
                        <a:sym typeface="Arial"/>
                      </a:endParaRP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文字方塊 4"/>
          <p:cNvSpPr txBox="1"/>
          <p:nvPr/>
        </p:nvSpPr>
        <p:spPr>
          <a:xfrm>
            <a:off x="8316416" y="6165304"/>
            <a:ext cx="1028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rgbClr val="2C343B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ource Sans Pro"/>
                <a:sym typeface="Source Sans Pro"/>
              </a:rPr>
              <a:t>3/13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128"/>
          <p:cNvSpPr txBox="1"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 altLang="en-US" sz="4800" dirty="0">
                <a:latin typeface="華康正顏楷體W9" panose="03000909000000000000" pitchFamily="65" charset="-120"/>
                <a:ea typeface="華康正顏楷體W9" panose="03000909000000000000" pitchFamily="65" charset="-120"/>
              </a:rPr>
              <a:t>使用案例圖</a:t>
            </a:r>
            <a:endParaRPr lang="en" sz="4800" dirty="0">
              <a:latin typeface="華康正顏楷體W9" panose="03000909000000000000" pitchFamily="65" charset="-120"/>
              <a:ea typeface="華康正顏楷體W9" panose="03000909000000000000" pitchFamily="65" charset="-120"/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683568" y="4447977"/>
            <a:ext cx="110799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solidFill>
                  <a:srgbClr val="2C343B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ource Sans Pro"/>
              </a:rPr>
              <a:t>使用者</a:t>
            </a:r>
          </a:p>
        </p:txBody>
      </p:sp>
      <p:sp>
        <p:nvSpPr>
          <p:cNvPr id="28" name="文字方塊 27"/>
          <p:cNvSpPr txBox="1"/>
          <p:nvPr/>
        </p:nvSpPr>
        <p:spPr>
          <a:xfrm>
            <a:off x="7524328" y="4363770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solidFill>
                  <a:srgbClr val="2C343B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ource Sans Pro"/>
              </a:rPr>
              <a:t>管理者</a:t>
            </a:r>
          </a:p>
        </p:txBody>
      </p:sp>
      <p:sp>
        <p:nvSpPr>
          <p:cNvPr id="29" name="矩形 28"/>
          <p:cNvSpPr/>
          <p:nvPr/>
        </p:nvSpPr>
        <p:spPr>
          <a:xfrm>
            <a:off x="2267744" y="1412776"/>
            <a:ext cx="4464496" cy="4967218"/>
          </a:xfrm>
          <a:prstGeom prst="rect">
            <a:avLst/>
          </a:prstGeom>
          <a:ln>
            <a:solidFill>
              <a:srgbClr val="F0B1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橢圓 29"/>
          <p:cNvSpPr/>
          <p:nvPr/>
        </p:nvSpPr>
        <p:spPr>
          <a:xfrm>
            <a:off x="4365960" y="3371539"/>
            <a:ext cx="2215637" cy="648072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問題回報</a:t>
            </a:r>
          </a:p>
        </p:txBody>
      </p:sp>
      <p:cxnSp>
        <p:nvCxnSpPr>
          <p:cNvPr id="62" name="直線接點 61"/>
          <p:cNvCxnSpPr>
            <a:cxnSpLocks/>
            <a:stCxn id="35" idx="2"/>
          </p:cNvCxnSpPr>
          <p:nvPr/>
        </p:nvCxnSpPr>
        <p:spPr>
          <a:xfrm flipH="1" flipV="1">
            <a:off x="1523456" y="3551983"/>
            <a:ext cx="2876098" cy="1290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橢圓 30"/>
          <p:cNvSpPr/>
          <p:nvPr/>
        </p:nvSpPr>
        <p:spPr>
          <a:xfrm>
            <a:off x="4357893" y="2088487"/>
            <a:ext cx="2215636" cy="666004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修正問題</a:t>
            </a:r>
          </a:p>
        </p:txBody>
      </p:sp>
      <p:sp>
        <p:nvSpPr>
          <p:cNvPr id="33" name="橢圓 32"/>
          <p:cNvSpPr/>
          <p:nvPr/>
        </p:nvSpPr>
        <p:spPr>
          <a:xfrm>
            <a:off x="2642218" y="2748601"/>
            <a:ext cx="1655762" cy="629323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載重</a:t>
            </a:r>
          </a:p>
        </p:txBody>
      </p:sp>
      <p:sp>
        <p:nvSpPr>
          <p:cNvPr id="35" name="橢圓 34"/>
          <p:cNvSpPr/>
          <p:nvPr/>
        </p:nvSpPr>
        <p:spPr>
          <a:xfrm>
            <a:off x="4399554" y="4540370"/>
            <a:ext cx="2193700" cy="604767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距離感測</a:t>
            </a:r>
          </a:p>
        </p:txBody>
      </p:sp>
      <p:sp>
        <p:nvSpPr>
          <p:cNvPr id="36" name="橢圓 35"/>
          <p:cNvSpPr/>
          <p:nvPr/>
        </p:nvSpPr>
        <p:spPr>
          <a:xfrm>
            <a:off x="2566274" y="1550123"/>
            <a:ext cx="1770190" cy="651685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循跡</a:t>
            </a:r>
          </a:p>
        </p:txBody>
      </p:sp>
      <p:sp>
        <p:nvSpPr>
          <p:cNvPr id="37" name="橢圓 36"/>
          <p:cNvSpPr/>
          <p:nvPr/>
        </p:nvSpPr>
        <p:spPr>
          <a:xfrm>
            <a:off x="2643252" y="5070000"/>
            <a:ext cx="2176766" cy="63132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遠程控制</a:t>
            </a:r>
          </a:p>
        </p:txBody>
      </p:sp>
      <p:cxnSp>
        <p:nvCxnSpPr>
          <p:cNvPr id="4" name="直線接點 3"/>
          <p:cNvCxnSpPr>
            <a:cxnSpLocks/>
            <a:endCxn id="36" idx="2"/>
          </p:cNvCxnSpPr>
          <p:nvPr/>
        </p:nvCxnSpPr>
        <p:spPr>
          <a:xfrm flipV="1">
            <a:off x="1516901" y="1875966"/>
            <a:ext cx="1049373" cy="166893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直線接點 42"/>
          <p:cNvCxnSpPr>
            <a:cxnSpLocks/>
            <a:endCxn id="32" idx="2"/>
          </p:cNvCxnSpPr>
          <p:nvPr/>
        </p:nvCxnSpPr>
        <p:spPr>
          <a:xfrm>
            <a:off x="1521178" y="3551983"/>
            <a:ext cx="984617" cy="69708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直線接點 44"/>
          <p:cNvCxnSpPr>
            <a:cxnSpLocks/>
            <a:endCxn id="33" idx="2"/>
          </p:cNvCxnSpPr>
          <p:nvPr/>
        </p:nvCxnSpPr>
        <p:spPr>
          <a:xfrm flipV="1">
            <a:off x="1521178" y="3063263"/>
            <a:ext cx="1121040" cy="50566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直線接點 46"/>
          <p:cNvCxnSpPr>
            <a:cxnSpLocks/>
            <a:stCxn id="31" idx="6"/>
          </p:cNvCxnSpPr>
          <p:nvPr/>
        </p:nvCxnSpPr>
        <p:spPr>
          <a:xfrm>
            <a:off x="6573529" y="2421489"/>
            <a:ext cx="1149305" cy="113049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直線接點 48"/>
          <p:cNvCxnSpPr>
            <a:cxnSpLocks/>
            <a:endCxn id="30" idx="6"/>
          </p:cNvCxnSpPr>
          <p:nvPr/>
        </p:nvCxnSpPr>
        <p:spPr>
          <a:xfrm flipH="1">
            <a:off x="6581597" y="3577201"/>
            <a:ext cx="1134700" cy="11837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直線接點 63"/>
          <p:cNvCxnSpPr>
            <a:cxnSpLocks/>
            <a:stCxn id="30" idx="2"/>
          </p:cNvCxnSpPr>
          <p:nvPr/>
        </p:nvCxnSpPr>
        <p:spPr>
          <a:xfrm flipH="1" flipV="1">
            <a:off x="1515706" y="3543630"/>
            <a:ext cx="2850254" cy="15194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直線接點 59"/>
          <p:cNvCxnSpPr>
            <a:cxnSpLocks/>
            <a:stCxn id="37" idx="2"/>
          </p:cNvCxnSpPr>
          <p:nvPr/>
        </p:nvCxnSpPr>
        <p:spPr>
          <a:xfrm flipH="1" flipV="1">
            <a:off x="1536730" y="3543630"/>
            <a:ext cx="1106522" cy="184203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橢圓 31"/>
          <p:cNvSpPr/>
          <p:nvPr/>
        </p:nvSpPr>
        <p:spPr>
          <a:xfrm>
            <a:off x="2505795" y="3924717"/>
            <a:ext cx="1999630" cy="648691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影像辨識</a:t>
            </a:r>
          </a:p>
        </p:txBody>
      </p:sp>
      <p:sp>
        <p:nvSpPr>
          <p:cNvPr id="40" name="文字方塊 39"/>
          <p:cNvSpPr txBox="1"/>
          <p:nvPr/>
        </p:nvSpPr>
        <p:spPr>
          <a:xfrm>
            <a:off x="8316416" y="6165304"/>
            <a:ext cx="1028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rgbClr val="2C343B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ource Sans Pro"/>
                <a:sym typeface="Source Sans Pro"/>
              </a:rPr>
              <a:t>4/13</a:t>
            </a:r>
          </a:p>
        </p:txBody>
      </p:sp>
      <p:sp>
        <p:nvSpPr>
          <p:cNvPr id="2" name="橢圓 1"/>
          <p:cNvSpPr/>
          <p:nvPr/>
        </p:nvSpPr>
        <p:spPr>
          <a:xfrm>
            <a:off x="823843" y="2411583"/>
            <a:ext cx="795829" cy="837096"/>
          </a:xfrm>
          <a:prstGeom prst="ellipse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5" name="直線接點 4"/>
          <p:cNvCxnSpPr/>
          <p:nvPr/>
        </p:nvCxnSpPr>
        <p:spPr>
          <a:xfrm flipV="1">
            <a:off x="931116" y="3555907"/>
            <a:ext cx="595624" cy="7180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7" name="直線接點 6"/>
          <p:cNvCxnSpPr>
            <a:stCxn id="2" idx="4"/>
          </p:cNvCxnSpPr>
          <p:nvPr/>
        </p:nvCxnSpPr>
        <p:spPr>
          <a:xfrm>
            <a:off x="1221758" y="3248679"/>
            <a:ext cx="7170" cy="658675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8" name="直線接點 17"/>
          <p:cNvCxnSpPr/>
          <p:nvPr/>
        </p:nvCxnSpPr>
        <p:spPr>
          <a:xfrm flipH="1">
            <a:off x="913956" y="3907354"/>
            <a:ext cx="307803" cy="384408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0" name="直線接點 19"/>
          <p:cNvCxnSpPr/>
          <p:nvPr/>
        </p:nvCxnSpPr>
        <p:spPr>
          <a:xfrm>
            <a:off x="1234400" y="3907354"/>
            <a:ext cx="319995" cy="384408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57" name="橢圓 56"/>
          <p:cNvSpPr/>
          <p:nvPr/>
        </p:nvSpPr>
        <p:spPr>
          <a:xfrm>
            <a:off x="7626184" y="2411861"/>
            <a:ext cx="795829" cy="837096"/>
          </a:xfrm>
          <a:prstGeom prst="ellipse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58" name="直線接點 57"/>
          <p:cNvCxnSpPr/>
          <p:nvPr/>
        </p:nvCxnSpPr>
        <p:spPr>
          <a:xfrm flipV="1">
            <a:off x="7733457" y="3556185"/>
            <a:ext cx="595624" cy="7180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59" name="直線接點 58"/>
          <p:cNvCxnSpPr>
            <a:stCxn id="57" idx="4"/>
          </p:cNvCxnSpPr>
          <p:nvPr/>
        </p:nvCxnSpPr>
        <p:spPr>
          <a:xfrm>
            <a:off x="8024099" y="3248957"/>
            <a:ext cx="7170" cy="658675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61" name="直線接點 60"/>
          <p:cNvCxnSpPr/>
          <p:nvPr/>
        </p:nvCxnSpPr>
        <p:spPr>
          <a:xfrm flipH="1">
            <a:off x="7716297" y="3907632"/>
            <a:ext cx="307803" cy="384408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63" name="直線接點 62"/>
          <p:cNvCxnSpPr/>
          <p:nvPr/>
        </p:nvCxnSpPr>
        <p:spPr>
          <a:xfrm>
            <a:off x="8036741" y="3907632"/>
            <a:ext cx="319995" cy="384408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2598701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28"/>
          <p:cNvSpPr txBox="1"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 altLang="en-US" sz="4800" dirty="0">
                <a:latin typeface="華康正顏楷體W9" panose="03000909000000000000" pitchFamily="65" charset="-120"/>
                <a:ea typeface="華康正顏楷體W9" panose="03000909000000000000" pitchFamily="65" charset="-120"/>
              </a:rPr>
              <a:t>最重要的使用案例</a:t>
            </a:r>
            <a:endParaRPr lang="en" sz="4800" dirty="0">
              <a:latin typeface="華康正顏楷體W9" panose="03000909000000000000" pitchFamily="65" charset="-120"/>
              <a:ea typeface="華康正顏楷體W9" panose="03000909000000000000" pitchFamily="65" charset="-120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876714"/>
              </p:ext>
            </p:extLst>
          </p:nvPr>
        </p:nvGraphicFramePr>
        <p:xfrm>
          <a:off x="539552" y="1277243"/>
          <a:ext cx="8071048" cy="5045586"/>
        </p:xfrm>
        <a:graphic>
          <a:graphicData uri="http://schemas.openxmlformats.org/drawingml/2006/table">
            <a:tbl>
              <a:tblPr firstRow="1" bandRow="1">
                <a:tableStyleId>{0C8708CF-0C6D-49B3-81BB-D91589D4CC23}</a:tableStyleId>
              </a:tblPr>
              <a:tblGrid>
                <a:gridCol w="2598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861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864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使用案例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遠程控制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使用案例描述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利用</a:t>
                      </a:r>
                      <a:r>
                        <a:rPr lang="en-US" altLang="zh-TW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MCS</a:t>
                      </a: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的網頁連接</a:t>
                      </a:r>
                      <a:r>
                        <a:rPr lang="en-US" altLang="zh-TW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WIFI</a:t>
                      </a: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或是藍牙來控制載具車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參與者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使用者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利害關係人與目標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使用者：利用介面控制無人載具車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前置條件</a:t>
                      </a:r>
                      <a:endParaRPr lang="en-US" altLang="zh-TW" sz="22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使用者須先下載</a:t>
                      </a:r>
                      <a:r>
                        <a:rPr lang="en-US" altLang="zh-TW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APP</a:t>
                      </a: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，才能進行操作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後置條件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</a:t>
                      </a:r>
                      <a:r>
                        <a:rPr lang="en-US" altLang="zh-TW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WIFI</a:t>
                      </a: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或藍牙做連接去進行控制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9035">
                <a:tc rowSpan="2"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主要成功情節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參與者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系統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419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使用藍牙搜尋</a:t>
                      </a:r>
                      <a:endParaRPr lang="en-US" altLang="zh-TW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使用頁面控制行進方向</a:t>
                      </a:r>
                      <a:endParaRPr lang="en-US" altLang="zh-TW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1.1</a:t>
                      </a: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可成功與藍芽連結</a:t>
                      </a:r>
                      <a:endParaRPr lang="en-US" altLang="zh-TW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2.1</a:t>
                      </a: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依照指令行進</a:t>
                      </a:r>
                      <a:endParaRPr lang="en-US" altLang="zh-TW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2.2</a:t>
                      </a: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介面顯示與障礙物間距離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例外情節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342900" indent="-342900" algn="l">
                        <a:lnSpc>
                          <a:spcPts val="3100"/>
                        </a:lnSpc>
                        <a:buFont typeface="+mj-lt"/>
                        <a:buAutoNum type="arabicPeriod"/>
                      </a:pP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設備需可正常開啟藍牙</a:t>
                      </a:r>
                      <a:endParaRPr lang="en-US" altLang="zh-TW" sz="18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indent="-342900" algn="l">
                        <a:lnSpc>
                          <a:spcPts val="3100"/>
                        </a:lnSpc>
                        <a:buFont typeface="+mj-lt"/>
                        <a:buAutoNum type="arabicPeriod"/>
                      </a:pP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能提供網路供車子連線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其他需求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無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4" name="文字方塊 3"/>
          <p:cNvSpPr txBox="1"/>
          <p:nvPr/>
        </p:nvSpPr>
        <p:spPr>
          <a:xfrm>
            <a:off x="8316416" y="6365359"/>
            <a:ext cx="1028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rgbClr val="2C343B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ource Sans Pro"/>
                <a:sym typeface="Source Sans Pro"/>
              </a:rPr>
              <a:t>5/13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28"/>
          <p:cNvSpPr txBox="1"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 altLang="en-US" sz="4800" dirty="0">
                <a:latin typeface="華康正顏楷體W9" panose="03000909000000000000" pitchFamily="65" charset="-120"/>
                <a:ea typeface="華康正顏楷體W9" panose="03000909000000000000" pitchFamily="65" charset="-120"/>
              </a:rPr>
              <a:t>使用案例</a:t>
            </a:r>
            <a:endParaRPr lang="en" sz="4800" dirty="0">
              <a:latin typeface="華康正顏楷體W9" panose="03000909000000000000" pitchFamily="65" charset="-120"/>
              <a:ea typeface="華康正顏楷體W9" panose="03000909000000000000" pitchFamily="65" charset="-120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926828"/>
              </p:ext>
            </p:extLst>
          </p:nvPr>
        </p:nvGraphicFramePr>
        <p:xfrm>
          <a:off x="539552" y="1421307"/>
          <a:ext cx="8071048" cy="4527973"/>
        </p:xfrm>
        <a:graphic>
          <a:graphicData uri="http://schemas.openxmlformats.org/drawingml/2006/table">
            <a:tbl>
              <a:tblPr firstRow="1" bandRow="1">
                <a:tableStyleId>{0C8708CF-0C6D-49B3-81BB-D91589D4CC23}</a:tableStyleId>
              </a:tblPr>
              <a:tblGrid>
                <a:gridCol w="2598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861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864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3565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使用案例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循跡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使用案例描述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利用</a:t>
                      </a:r>
                      <a:r>
                        <a:rPr lang="en-US" altLang="zh-TW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TCS3200</a:t>
                      </a: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進行顏色辨識，並找尋路徑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參與者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使用者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利害關係人與目標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使用者：讓無人載具車可依指定的顏色路線行駛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前置條件</a:t>
                      </a:r>
                      <a:endParaRPr lang="en-US" altLang="zh-TW" sz="22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使用者須先開啟顏色辨識的功能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後置條件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US" altLang="zh-TW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TCS3200</a:t>
                      </a: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開始辨識顏色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9035">
                <a:tc rowSpan="2"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主要成功情節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參與者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系統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9826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開啟循跡功能</a:t>
                      </a:r>
                      <a:endParaRPr lang="en-US" altLang="zh-TW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1.1</a:t>
                      </a: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依指定的顏色路線行駛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53667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例外情節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342900" indent="-342900" algn="l">
                        <a:lnSpc>
                          <a:spcPts val="3100"/>
                        </a:lnSpc>
                        <a:buFont typeface="+mj-lt"/>
                        <a:buAutoNum type="arabicPeriod"/>
                      </a:pP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顏色若受外界影響，會造成</a:t>
                      </a:r>
                      <a:r>
                        <a:rPr lang="en-US" altLang="zh-TW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TCS3200</a:t>
                      </a: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辨識錯誤</a:t>
                      </a:r>
                      <a:endParaRPr lang="en-US" altLang="zh-TW" sz="18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其他需求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無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4" name="文字方塊 3"/>
          <p:cNvSpPr txBox="1"/>
          <p:nvPr/>
        </p:nvSpPr>
        <p:spPr>
          <a:xfrm>
            <a:off x="8316416" y="6365359"/>
            <a:ext cx="1028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rgbClr val="2C343B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ource Sans Pro"/>
                <a:sym typeface="Source Sans Pro"/>
              </a:rPr>
              <a:t>6/13</a:t>
            </a:r>
          </a:p>
        </p:txBody>
      </p:sp>
    </p:spTree>
    <p:extLst>
      <p:ext uri="{BB962C8B-B14F-4D97-AF65-F5344CB8AC3E}">
        <p14:creationId xmlns:p14="http://schemas.microsoft.com/office/powerpoint/2010/main" val="1620847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28"/>
          <p:cNvSpPr txBox="1"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 altLang="en-US" sz="4800" dirty="0">
                <a:latin typeface="華康正顏楷體W9" panose="03000909000000000000" pitchFamily="65" charset="-120"/>
                <a:ea typeface="華康正顏楷體W9" panose="03000909000000000000" pitchFamily="65" charset="-120"/>
              </a:rPr>
              <a:t>使用案例</a:t>
            </a:r>
            <a:endParaRPr lang="en" sz="4800" dirty="0">
              <a:latin typeface="華康正顏楷體W9" panose="03000909000000000000" pitchFamily="65" charset="-120"/>
              <a:ea typeface="華康正顏楷體W9" panose="03000909000000000000" pitchFamily="65" charset="-120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3251769"/>
              </p:ext>
            </p:extLst>
          </p:nvPr>
        </p:nvGraphicFramePr>
        <p:xfrm>
          <a:off x="539552" y="1277243"/>
          <a:ext cx="8071048" cy="5076507"/>
        </p:xfrm>
        <a:graphic>
          <a:graphicData uri="http://schemas.openxmlformats.org/drawingml/2006/table">
            <a:tbl>
              <a:tblPr firstRow="1" bandRow="1">
                <a:tableStyleId>{0C8708CF-0C6D-49B3-81BB-D91589D4CC23}</a:tableStyleId>
              </a:tblPr>
              <a:tblGrid>
                <a:gridCol w="2598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861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864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0598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使用案例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影像辨識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598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使用案例描述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利用攝影鏡頭傳回影像並在後端進行分析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598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參與者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使用者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0897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利害關係人與目標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使用者：可監控無人載具車目前所處環境，及讓他依特定影像做出指令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598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前置條件</a:t>
                      </a:r>
                      <a:endParaRPr lang="en-US" altLang="zh-TW" sz="22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使用者須先下載</a:t>
                      </a:r>
                      <a:r>
                        <a:rPr lang="en-US" altLang="zh-TW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APP</a:t>
                      </a: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，開啟並連結到監控畫面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0598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後置條件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無人載具車需連接</a:t>
                      </a:r>
                      <a:r>
                        <a:rPr lang="en-US" altLang="zh-TW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WIFI</a:t>
                      </a:r>
                      <a:endParaRPr lang="zh-TW" altLang="en-US" sz="18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0513">
                <a:tc rowSpan="2"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主要成功情節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參與者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系統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44726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連接</a:t>
                      </a: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WIFI</a:t>
                      </a:r>
                    </a:p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開啟</a:t>
                      </a: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APP</a:t>
                      </a:r>
                    </a:p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回傳監控畫面</a:t>
                      </a:r>
                      <a:endParaRPr lang="en-US" altLang="zh-TW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1.1</a:t>
                      </a: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成功連線</a:t>
                      </a:r>
                      <a:endParaRPr lang="en-US" altLang="zh-TW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2.1</a:t>
                      </a: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顯示監控畫面</a:t>
                      </a:r>
                      <a:endParaRPr lang="en-US" altLang="zh-TW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3.1</a:t>
                      </a: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依辨識到的影像做出指令   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65621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例外情節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342900" indent="-342900" algn="l">
                        <a:lnSpc>
                          <a:spcPts val="3100"/>
                        </a:lnSpc>
                        <a:buFont typeface="+mj-lt"/>
                        <a:buAutoNum type="arabicPeriod"/>
                      </a:pP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無人載具車與使用者需使用相同網路</a:t>
                      </a:r>
                      <a:endParaRPr lang="en-US" altLang="zh-TW" sz="18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20598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其他需求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無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4" name="文字方塊 3"/>
          <p:cNvSpPr txBox="1"/>
          <p:nvPr/>
        </p:nvSpPr>
        <p:spPr>
          <a:xfrm>
            <a:off x="8316416" y="6365359"/>
            <a:ext cx="1028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rgbClr val="2C343B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ource Sans Pro"/>
                <a:sym typeface="Source Sans Pro"/>
              </a:rPr>
              <a:t>7/13</a:t>
            </a:r>
          </a:p>
        </p:txBody>
      </p:sp>
    </p:spTree>
    <p:extLst>
      <p:ext uri="{BB962C8B-B14F-4D97-AF65-F5344CB8AC3E}">
        <p14:creationId xmlns:p14="http://schemas.microsoft.com/office/powerpoint/2010/main" val="3698151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28"/>
          <p:cNvSpPr txBox="1"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 altLang="en-US" sz="4800" dirty="0">
                <a:latin typeface="華康正顏楷體W9" panose="03000909000000000000" pitchFamily="65" charset="-120"/>
                <a:ea typeface="華康正顏楷體W9" panose="03000909000000000000" pitchFamily="65" charset="-120"/>
              </a:rPr>
              <a:t>使用案例</a:t>
            </a:r>
            <a:endParaRPr lang="en" sz="4800" dirty="0">
              <a:latin typeface="華康正顏楷體W9" panose="03000909000000000000" pitchFamily="65" charset="-120"/>
              <a:ea typeface="華康正顏楷體W9" panose="03000909000000000000" pitchFamily="65" charset="-120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1689686"/>
              </p:ext>
            </p:extLst>
          </p:nvPr>
        </p:nvGraphicFramePr>
        <p:xfrm>
          <a:off x="539552" y="1277243"/>
          <a:ext cx="8071048" cy="5045586"/>
        </p:xfrm>
        <a:graphic>
          <a:graphicData uri="http://schemas.openxmlformats.org/drawingml/2006/table">
            <a:tbl>
              <a:tblPr firstRow="1" bandRow="1">
                <a:tableStyleId>{0C8708CF-0C6D-49B3-81BB-D91589D4CC23}</a:tableStyleId>
              </a:tblPr>
              <a:tblGrid>
                <a:gridCol w="2598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861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864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使用案例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載重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使用案例描述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利用</a:t>
                      </a:r>
                      <a:r>
                        <a:rPr lang="en-US" altLang="zh-TW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MCS</a:t>
                      </a: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的網頁連接</a:t>
                      </a:r>
                      <a:r>
                        <a:rPr lang="en-US" altLang="zh-TW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WIFI</a:t>
                      </a: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或是藍牙來控制載具車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參與者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使用者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利害關係人與目標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使用者：利用介面控制無人載具車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前置條件</a:t>
                      </a:r>
                      <a:endParaRPr lang="en-US" altLang="zh-TW" sz="22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無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後置條件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US" altLang="zh-TW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LCD</a:t>
                      </a: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顯示目前的載重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9035">
                <a:tc rowSpan="2"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主要成功情節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參與者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系統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6202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使用藍牙搜尋</a:t>
                      </a:r>
                      <a:endParaRPr lang="en-US" altLang="zh-TW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使用頁面控制行進方向</a:t>
                      </a:r>
                      <a:endParaRPr lang="en-US" altLang="zh-TW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1.1</a:t>
                      </a: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可成功與藍芽連結</a:t>
                      </a:r>
                      <a:endParaRPr lang="en-US" altLang="zh-TW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2.1</a:t>
                      </a: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依照指令行進</a:t>
                      </a:r>
                      <a:endParaRPr lang="en-US" altLang="zh-TW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2.2</a:t>
                      </a:r>
                      <a:r>
                        <a:rPr lang="zh-TW" altLang="en-US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介面顯示與障礙物間距離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例外情節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342900" indent="-342900" algn="l">
                        <a:lnSpc>
                          <a:spcPts val="3100"/>
                        </a:lnSpc>
                        <a:buFont typeface="+mj-lt"/>
                        <a:buAutoNum type="arabicPeriod"/>
                      </a:pP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設備需可正常開啟藍牙</a:t>
                      </a:r>
                      <a:endParaRPr lang="en-US" altLang="zh-TW" sz="18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indent="-342900" algn="l">
                        <a:lnSpc>
                          <a:spcPts val="3100"/>
                        </a:lnSpc>
                        <a:buFont typeface="+mj-lt"/>
                        <a:buAutoNum type="arabicPeriod"/>
                      </a:pP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能提供網路供車子連線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2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其他需求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無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4" name="文字方塊 3"/>
          <p:cNvSpPr txBox="1"/>
          <p:nvPr/>
        </p:nvSpPr>
        <p:spPr>
          <a:xfrm>
            <a:off x="8316416" y="6365359"/>
            <a:ext cx="1028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rgbClr val="2C343B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ource Sans Pro"/>
                <a:sym typeface="Source Sans Pro"/>
              </a:rPr>
              <a:t>8/13</a:t>
            </a:r>
          </a:p>
        </p:txBody>
      </p:sp>
    </p:spTree>
    <p:extLst>
      <p:ext uri="{BB962C8B-B14F-4D97-AF65-F5344CB8AC3E}">
        <p14:creationId xmlns:p14="http://schemas.microsoft.com/office/powerpoint/2010/main" val="486975356"/>
      </p:ext>
    </p:extLst>
  </p:cSld>
  <p:clrMapOvr>
    <a:masterClrMapping/>
  </p:clrMapOvr>
</p:sld>
</file>

<file path=ppt/theme/theme1.xml><?xml version="1.0" encoding="utf-8"?>
<a:theme xmlns:a="http://schemas.openxmlformats.org/drawingml/2006/main" name="Timo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911</Words>
  <Application>Microsoft Office PowerPoint</Application>
  <PresentationFormat>如螢幕大小 (4:3)</PresentationFormat>
  <Paragraphs>233</Paragraphs>
  <Slides>15</Slides>
  <Notes>15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3" baseType="lpstr">
      <vt:lpstr>華康正顏楷體W9</vt:lpstr>
      <vt:lpstr>Source Sans Pro</vt:lpstr>
      <vt:lpstr>Senty Golden Bell 新蒂金钟体</vt:lpstr>
      <vt:lpstr>新細明體</vt:lpstr>
      <vt:lpstr>Permanent Marker</vt:lpstr>
      <vt:lpstr>Arial</vt:lpstr>
      <vt:lpstr>微軟正黑體</vt:lpstr>
      <vt:lpstr>Timon template</vt:lpstr>
      <vt:lpstr>無人載具車</vt:lpstr>
      <vt:lpstr>PowerPoint 簡報</vt:lpstr>
      <vt:lpstr>利害關係人目標表</vt:lpstr>
      <vt:lpstr>事件表</vt:lpstr>
      <vt:lpstr>使用案例圖</vt:lpstr>
      <vt:lpstr>最重要的使用案例</vt:lpstr>
      <vt:lpstr>使用案例</vt:lpstr>
      <vt:lpstr>使用案例</vt:lpstr>
      <vt:lpstr>使用案例</vt:lpstr>
      <vt:lpstr>使用案例</vt:lpstr>
      <vt:lpstr>使用案例</vt:lpstr>
      <vt:lpstr>使用案例</vt:lpstr>
      <vt:lpstr>PowerPoint 簡報</vt:lpstr>
      <vt:lpstr>系統活動圖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迷途公路</dc:title>
  <dc:creator>IdeaPad300</dc:creator>
  <cp:lastModifiedBy>user</cp:lastModifiedBy>
  <cp:revision>57</cp:revision>
  <dcterms:modified xsi:type="dcterms:W3CDTF">2018-12-20T02:29:59Z</dcterms:modified>
</cp:coreProperties>
</file>